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73" r:id="rId1"/>
  </p:sldMasterIdLst>
  <p:sldIdLst>
    <p:sldId id="256" r:id="rId2"/>
    <p:sldId id="257" r:id="rId3"/>
    <p:sldId id="271" r:id="rId4"/>
    <p:sldId id="272" r:id="rId5"/>
    <p:sldId id="275" r:id="rId6"/>
    <p:sldId id="276" r:id="rId7"/>
    <p:sldId id="258" r:id="rId8"/>
    <p:sldId id="273" r:id="rId9"/>
    <p:sldId id="274" r:id="rId10"/>
    <p:sldId id="261" r:id="rId11"/>
    <p:sldId id="262" r:id="rId12"/>
    <p:sldId id="263" r:id="rId13"/>
    <p:sldId id="260" r:id="rId14"/>
    <p:sldId id="264" r:id="rId15"/>
    <p:sldId id="265" r:id="rId16"/>
    <p:sldId id="266" r:id="rId17"/>
    <p:sldId id="267" r:id="rId18"/>
    <p:sldId id="268" r:id="rId19"/>
    <p:sldId id="269" r:id="rId20"/>
    <p:sldId id="270"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92" d="100"/>
          <a:sy n="92" d="100"/>
        </p:scale>
        <p:origin x="45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998FD1-C2E5-4572-8E8A-493101A747F5}"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CAE51DE6-8BD5-43CF-BBEF-B6AB15DF321A}">
      <dgm:prSet phldrT="[Text]"/>
      <dgm:spPr/>
      <dgm:t>
        <a:bodyPr/>
        <a:lstStyle/>
        <a:p>
          <a:pPr rtl="1"/>
          <a:r>
            <a:rPr lang="fa-IR" dirty="0" smtClean="0">
              <a:cs typeface="B Zar" panose="00000400000000000000" pitchFamily="2" charset="-78"/>
            </a:rPr>
            <a:t>سازه</a:t>
          </a:r>
          <a:endParaRPr lang="en-US" dirty="0">
            <a:cs typeface="B Zar" panose="00000400000000000000" pitchFamily="2" charset="-78"/>
          </a:endParaRPr>
        </a:p>
      </dgm:t>
    </dgm:pt>
    <dgm:pt modelId="{34B00522-8856-43D8-9198-758770AB0526}" type="parTrans" cxnId="{5A805799-6FD2-4381-92FE-C866C90E8A23}">
      <dgm:prSet/>
      <dgm:spPr/>
      <dgm:t>
        <a:bodyPr/>
        <a:lstStyle/>
        <a:p>
          <a:pPr rtl="1"/>
          <a:endParaRPr lang="en-US"/>
        </a:p>
      </dgm:t>
    </dgm:pt>
    <dgm:pt modelId="{8C22D011-5E05-4883-B4F1-4B139C729E86}" type="sibTrans" cxnId="{5A805799-6FD2-4381-92FE-C866C90E8A23}">
      <dgm:prSet/>
      <dgm:spPr/>
      <dgm:t>
        <a:bodyPr/>
        <a:lstStyle/>
        <a:p>
          <a:pPr rtl="1"/>
          <a:endParaRPr lang="en-US"/>
        </a:p>
      </dgm:t>
    </dgm:pt>
    <dgm:pt modelId="{08C7CCE4-FEA1-4236-9A20-62087A870125}">
      <dgm:prSet phldrT="[Text]"/>
      <dgm:spPr/>
      <dgm:t>
        <a:bodyPr/>
        <a:lstStyle/>
        <a:p>
          <a:pPr rtl="1"/>
          <a:r>
            <a:rPr lang="fa-IR" dirty="0" smtClean="0">
              <a:cs typeface="B Zar" panose="00000400000000000000" pitchFamily="2" charset="-78"/>
            </a:rPr>
            <a:t>پیش بین </a:t>
          </a:r>
          <a:endParaRPr lang="en-US" dirty="0">
            <a:cs typeface="B Zar" panose="00000400000000000000" pitchFamily="2" charset="-78"/>
          </a:endParaRPr>
        </a:p>
      </dgm:t>
    </dgm:pt>
    <dgm:pt modelId="{2797F838-A22B-44AE-99C3-340CBA8B30B4}" type="parTrans" cxnId="{F6FFBAC6-E26F-4FB1-B281-9D11290EDC5E}">
      <dgm:prSet/>
      <dgm:spPr/>
      <dgm:t>
        <a:bodyPr/>
        <a:lstStyle/>
        <a:p>
          <a:pPr rtl="1"/>
          <a:endParaRPr lang="en-US"/>
        </a:p>
      </dgm:t>
    </dgm:pt>
    <dgm:pt modelId="{4396C40E-7E9F-4E6D-9E45-8ADC8D4D6E76}" type="sibTrans" cxnId="{F6FFBAC6-E26F-4FB1-B281-9D11290EDC5E}">
      <dgm:prSet/>
      <dgm:spPr/>
      <dgm:t>
        <a:bodyPr/>
        <a:lstStyle/>
        <a:p>
          <a:pPr rtl="1"/>
          <a:endParaRPr lang="en-US"/>
        </a:p>
      </dgm:t>
    </dgm:pt>
    <dgm:pt modelId="{82C15F19-74DA-4EDB-9735-F2CBDFF54E7F}">
      <dgm:prSet phldrT="[Text]"/>
      <dgm:spPr/>
      <dgm:t>
        <a:bodyPr/>
        <a:lstStyle/>
        <a:p>
          <a:pPr rtl="1"/>
          <a:r>
            <a:rPr lang="fa-IR" dirty="0" smtClean="0">
              <a:cs typeface="B Zar" panose="00000400000000000000" pitchFamily="2" charset="-78"/>
            </a:rPr>
            <a:t>محتوی</a:t>
          </a:r>
          <a:endParaRPr lang="en-US" dirty="0">
            <a:cs typeface="B Zar" panose="00000400000000000000" pitchFamily="2" charset="-78"/>
          </a:endParaRPr>
        </a:p>
      </dgm:t>
    </dgm:pt>
    <dgm:pt modelId="{DA3D1D4A-0B65-44A5-970C-290A48C10BBE}" type="parTrans" cxnId="{C2742E44-79E0-437A-A6DC-6099F1CFF645}">
      <dgm:prSet/>
      <dgm:spPr/>
      <dgm:t>
        <a:bodyPr/>
        <a:lstStyle/>
        <a:p>
          <a:pPr rtl="1"/>
          <a:endParaRPr lang="en-US"/>
        </a:p>
      </dgm:t>
    </dgm:pt>
    <dgm:pt modelId="{776E0576-2B1D-4F30-8B62-E4680DA6D804}" type="sibTrans" cxnId="{C2742E44-79E0-437A-A6DC-6099F1CFF645}">
      <dgm:prSet/>
      <dgm:spPr/>
      <dgm:t>
        <a:bodyPr/>
        <a:lstStyle/>
        <a:p>
          <a:pPr rtl="1"/>
          <a:endParaRPr lang="en-US"/>
        </a:p>
      </dgm:t>
    </dgm:pt>
    <dgm:pt modelId="{147B3557-C9F2-41E5-BA1A-15233F2A012A}" type="pres">
      <dgm:prSet presAssocID="{FA998FD1-C2E5-4572-8E8A-493101A747F5}" presName="linear" presStyleCnt="0">
        <dgm:presLayoutVars>
          <dgm:dir val="rev"/>
          <dgm:animLvl val="lvl"/>
          <dgm:resizeHandles val="exact"/>
        </dgm:presLayoutVars>
      </dgm:prSet>
      <dgm:spPr/>
      <dgm:t>
        <a:bodyPr/>
        <a:lstStyle/>
        <a:p>
          <a:endParaRPr lang="en-US"/>
        </a:p>
      </dgm:t>
    </dgm:pt>
    <dgm:pt modelId="{B809FC51-3DC5-4F62-871D-7022F3592758}" type="pres">
      <dgm:prSet presAssocID="{CAE51DE6-8BD5-43CF-BBEF-B6AB15DF321A}" presName="parentLin" presStyleCnt="0"/>
      <dgm:spPr/>
    </dgm:pt>
    <dgm:pt modelId="{8FEA7A91-5630-44D8-BC76-958084355FF5}" type="pres">
      <dgm:prSet presAssocID="{CAE51DE6-8BD5-43CF-BBEF-B6AB15DF321A}" presName="parentLeftMargin" presStyleLbl="node1" presStyleIdx="0" presStyleCnt="3"/>
      <dgm:spPr/>
      <dgm:t>
        <a:bodyPr/>
        <a:lstStyle/>
        <a:p>
          <a:endParaRPr lang="en-US"/>
        </a:p>
      </dgm:t>
    </dgm:pt>
    <dgm:pt modelId="{08DF0727-E869-484D-8AA1-55CA11889377}" type="pres">
      <dgm:prSet presAssocID="{CAE51DE6-8BD5-43CF-BBEF-B6AB15DF321A}" presName="parentText" presStyleLbl="node1" presStyleIdx="0" presStyleCnt="3">
        <dgm:presLayoutVars>
          <dgm:chMax val="0"/>
          <dgm:bulletEnabled val="1"/>
        </dgm:presLayoutVars>
      </dgm:prSet>
      <dgm:spPr/>
      <dgm:t>
        <a:bodyPr/>
        <a:lstStyle/>
        <a:p>
          <a:endParaRPr lang="en-US"/>
        </a:p>
      </dgm:t>
    </dgm:pt>
    <dgm:pt modelId="{32A40456-6A58-4C21-BC58-E5F2CE26BD49}" type="pres">
      <dgm:prSet presAssocID="{CAE51DE6-8BD5-43CF-BBEF-B6AB15DF321A}" presName="negativeSpace" presStyleCnt="0"/>
      <dgm:spPr/>
    </dgm:pt>
    <dgm:pt modelId="{AE070886-BCA7-4DB5-8057-EA6AC49CA472}" type="pres">
      <dgm:prSet presAssocID="{CAE51DE6-8BD5-43CF-BBEF-B6AB15DF321A}" presName="childText" presStyleLbl="conFgAcc1" presStyleIdx="0" presStyleCnt="3">
        <dgm:presLayoutVars>
          <dgm:bulletEnabled val="1"/>
        </dgm:presLayoutVars>
      </dgm:prSet>
      <dgm:spPr/>
    </dgm:pt>
    <dgm:pt modelId="{2D3E7F56-98B3-405C-A605-DB6BF69C94D8}" type="pres">
      <dgm:prSet presAssocID="{8C22D011-5E05-4883-B4F1-4B139C729E86}" presName="spaceBetweenRectangles" presStyleCnt="0"/>
      <dgm:spPr/>
    </dgm:pt>
    <dgm:pt modelId="{5F2B6ED8-39F7-40D0-948C-062919295850}" type="pres">
      <dgm:prSet presAssocID="{08C7CCE4-FEA1-4236-9A20-62087A870125}" presName="parentLin" presStyleCnt="0"/>
      <dgm:spPr/>
    </dgm:pt>
    <dgm:pt modelId="{429BC476-1C53-42B3-AAF7-BB41020C41FE}" type="pres">
      <dgm:prSet presAssocID="{08C7CCE4-FEA1-4236-9A20-62087A870125}" presName="parentLeftMargin" presStyleLbl="node1" presStyleIdx="0" presStyleCnt="3"/>
      <dgm:spPr/>
      <dgm:t>
        <a:bodyPr/>
        <a:lstStyle/>
        <a:p>
          <a:endParaRPr lang="en-US"/>
        </a:p>
      </dgm:t>
    </dgm:pt>
    <dgm:pt modelId="{3469F10C-A2B9-418A-9509-D898E4398C0A}" type="pres">
      <dgm:prSet presAssocID="{08C7CCE4-FEA1-4236-9A20-62087A870125}" presName="parentText" presStyleLbl="node1" presStyleIdx="1" presStyleCnt="3">
        <dgm:presLayoutVars>
          <dgm:chMax val="0"/>
          <dgm:bulletEnabled val="1"/>
        </dgm:presLayoutVars>
      </dgm:prSet>
      <dgm:spPr/>
      <dgm:t>
        <a:bodyPr/>
        <a:lstStyle/>
        <a:p>
          <a:endParaRPr lang="en-US"/>
        </a:p>
      </dgm:t>
    </dgm:pt>
    <dgm:pt modelId="{B68B7D3B-4002-4525-8E8D-F423E7499B8E}" type="pres">
      <dgm:prSet presAssocID="{08C7CCE4-FEA1-4236-9A20-62087A870125}" presName="negativeSpace" presStyleCnt="0"/>
      <dgm:spPr/>
    </dgm:pt>
    <dgm:pt modelId="{C0753793-6672-4B90-A09C-CA230AF6D325}" type="pres">
      <dgm:prSet presAssocID="{08C7CCE4-FEA1-4236-9A20-62087A870125}" presName="childText" presStyleLbl="conFgAcc1" presStyleIdx="1" presStyleCnt="3">
        <dgm:presLayoutVars>
          <dgm:bulletEnabled val="1"/>
        </dgm:presLayoutVars>
      </dgm:prSet>
      <dgm:spPr/>
    </dgm:pt>
    <dgm:pt modelId="{AEF4AFD8-103C-42C6-9BEB-7060BC9D0DE9}" type="pres">
      <dgm:prSet presAssocID="{4396C40E-7E9F-4E6D-9E45-8ADC8D4D6E76}" presName="spaceBetweenRectangles" presStyleCnt="0"/>
      <dgm:spPr/>
    </dgm:pt>
    <dgm:pt modelId="{E8593CD9-B716-4689-88CF-609F54AC97B1}" type="pres">
      <dgm:prSet presAssocID="{82C15F19-74DA-4EDB-9735-F2CBDFF54E7F}" presName="parentLin" presStyleCnt="0"/>
      <dgm:spPr/>
    </dgm:pt>
    <dgm:pt modelId="{D32E35BC-7506-43E6-985D-BD22AA3A146B}" type="pres">
      <dgm:prSet presAssocID="{82C15F19-74DA-4EDB-9735-F2CBDFF54E7F}" presName="parentLeftMargin" presStyleLbl="node1" presStyleIdx="1" presStyleCnt="3"/>
      <dgm:spPr/>
      <dgm:t>
        <a:bodyPr/>
        <a:lstStyle/>
        <a:p>
          <a:endParaRPr lang="en-US"/>
        </a:p>
      </dgm:t>
    </dgm:pt>
    <dgm:pt modelId="{6683DA2C-3E59-4FF5-81E8-3E8DE922CE5A}" type="pres">
      <dgm:prSet presAssocID="{82C15F19-74DA-4EDB-9735-F2CBDFF54E7F}" presName="parentText" presStyleLbl="node1" presStyleIdx="2" presStyleCnt="3">
        <dgm:presLayoutVars>
          <dgm:chMax val="0"/>
          <dgm:bulletEnabled val="1"/>
        </dgm:presLayoutVars>
      </dgm:prSet>
      <dgm:spPr/>
      <dgm:t>
        <a:bodyPr/>
        <a:lstStyle/>
        <a:p>
          <a:endParaRPr lang="en-US"/>
        </a:p>
      </dgm:t>
    </dgm:pt>
    <dgm:pt modelId="{A1FC72A8-2613-4CD7-BD48-42F1707AA642}" type="pres">
      <dgm:prSet presAssocID="{82C15F19-74DA-4EDB-9735-F2CBDFF54E7F}" presName="negativeSpace" presStyleCnt="0"/>
      <dgm:spPr/>
    </dgm:pt>
    <dgm:pt modelId="{1C9A932D-9581-40E9-8FEA-A0A491DEED79}" type="pres">
      <dgm:prSet presAssocID="{82C15F19-74DA-4EDB-9735-F2CBDFF54E7F}" presName="childText" presStyleLbl="conFgAcc1" presStyleIdx="2" presStyleCnt="3">
        <dgm:presLayoutVars>
          <dgm:bulletEnabled val="1"/>
        </dgm:presLayoutVars>
      </dgm:prSet>
      <dgm:spPr/>
    </dgm:pt>
  </dgm:ptLst>
  <dgm:cxnLst>
    <dgm:cxn modelId="{F578948C-EA90-4FBC-8A63-E5811EEF98CE}" type="presOf" srcId="{FA998FD1-C2E5-4572-8E8A-493101A747F5}" destId="{147B3557-C9F2-41E5-BA1A-15233F2A012A}" srcOrd="0" destOrd="0" presId="urn:microsoft.com/office/officeart/2005/8/layout/list1"/>
    <dgm:cxn modelId="{3A9C66C6-79EF-48F3-A578-9FA45BF45492}" type="presOf" srcId="{08C7CCE4-FEA1-4236-9A20-62087A870125}" destId="{3469F10C-A2B9-418A-9509-D898E4398C0A}" srcOrd="1" destOrd="0" presId="urn:microsoft.com/office/officeart/2005/8/layout/list1"/>
    <dgm:cxn modelId="{F6FFBAC6-E26F-4FB1-B281-9D11290EDC5E}" srcId="{FA998FD1-C2E5-4572-8E8A-493101A747F5}" destId="{08C7CCE4-FEA1-4236-9A20-62087A870125}" srcOrd="1" destOrd="0" parTransId="{2797F838-A22B-44AE-99C3-340CBA8B30B4}" sibTransId="{4396C40E-7E9F-4E6D-9E45-8ADC8D4D6E76}"/>
    <dgm:cxn modelId="{875C5D7F-473E-4C9C-9710-99EF0D7D4926}" type="presOf" srcId="{CAE51DE6-8BD5-43CF-BBEF-B6AB15DF321A}" destId="{08DF0727-E869-484D-8AA1-55CA11889377}" srcOrd="1" destOrd="0" presId="urn:microsoft.com/office/officeart/2005/8/layout/list1"/>
    <dgm:cxn modelId="{C2742E44-79E0-437A-A6DC-6099F1CFF645}" srcId="{FA998FD1-C2E5-4572-8E8A-493101A747F5}" destId="{82C15F19-74DA-4EDB-9735-F2CBDFF54E7F}" srcOrd="2" destOrd="0" parTransId="{DA3D1D4A-0B65-44A5-970C-290A48C10BBE}" sibTransId="{776E0576-2B1D-4F30-8B62-E4680DA6D804}"/>
    <dgm:cxn modelId="{7EBA57A0-64B8-42A7-8029-E56D7C1CC409}" type="presOf" srcId="{82C15F19-74DA-4EDB-9735-F2CBDFF54E7F}" destId="{D32E35BC-7506-43E6-985D-BD22AA3A146B}" srcOrd="0" destOrd="0" presId="urn:microsoft.com/office/officeart/2005/8/layout/list1"/>
    <dgm:cxn modelId="{B88C2A25-29CD-440B-9445-8FC43706ED7B}" type="presOf" srcId="{82C15F19-74DA-4EDB-9735-F2CBDFF54E7F}" destId="{6683DA2C-3E59-4FF5-81E8-3E8DE922CE5A}" srcOrd="1" destOrd="0" presId="urn:microsoft.com/office/officeart/2005/8/layout/list1"/>
    <dgm:cxn modelId="{86B50D4A-8A24-4651-9D6F-886D4D4D5F14}" type="presOf" srcId="{CAE51DE6-8BD5-43CF-BBEF-B6AB15DF321A}" destId="{8FEA7A91-5630-44D8-BC76-958084355FF5}" srcOrd="0" destOrd="0" presId="urn:microsoft.com/office/officeart/2005/8/layout/list1"/>
    <dgm:cxn modelId="{5A805799-6FD2-4381-92FE-C866C90E8A23}" srcId="{FA998FD1-C2E5-4572-8E8A-493101A747F5}" destId="{CAE51DE6-8BD5-43CF-BBEF-B6AB15DF321A}" srcOrd="0" destOrd="0" parTransId="{34B00522-8856-43D8-9198-758770AB0526}" sibTransId="{8C22D011-5E05-4883-B4F1-4B139C729E86}"/>
    <dgm:cxn modelId="{2EA52E74-F1CD-4345-9C24-0572EA40439E}" type="presOf" srcId="{08C7CCE4-FEA1-4236-9A20-62087A870125}" destId="{429BC476-1C53-42B3-AAF7-BB41020C41FE}" srcOrd="0" destOrd="0" presId="urn:microsoft.com/office/officeart/2005/8/layout/list1"/>
    <dgm:cxn modelId="{F4616D96-4594-4531-80FF-64AA6F3DF20F}" type="presParOf" srcId="{147B3557-C9F2-41E5-BA1A-15233F2A012A}" destId="{B809FC51-3DC5-4F62-871D-7022F3592758}" srcOrd="0" destOrd="0" presId="urn:microsoft.com/office/officeart/2005/8/layout/list1"/>
    <dgm:cxn modelId="{73799319-CE47-452E-831F-69BDE473D12A}" type="presParOf" srcId="{B809FC51-3DC5-4F62-871D-7022F3592758}" destId="{8FEA7A91-5630-44D8-BC76-958084355FF5}" srcOrd="0" destOrd="0" presId="urn:microsoft.com/office/officeart/2005/8/layout/list1"/>
    <dgm:cxn modelId="{647196BD-64F9-464C-839B-753E45F7FDCD}" type="presParOf" srcId="{B809FC51-3DC5-4F62-871D-7022F3592758}" destId="{08DF0727-E869-484D-8AA1-55CA11889377}" srcOrd="1" destOrd="0" presId="urn:microsoft.com/office/officeart/2005/8/layout/list1"/>
    <dgm:cxn modelId="{E6ABDE0C-952F-43D2-A99D-3630ECC794B2}" type="presParOf" srcId="{147B3557-C9F2-41E5-BA1A-15233F2A012A}" destId="{32A40456-6A58-4C21-BC58-E5F2CE26BD49}" srcOrd="1" destOrd="0" presId="urn:microsoft.com/office/officeart/2005/8/layout/list1"/>
    <dgm:cxn modelId="{889007EC-1FF2-4DCA-99B2-4D3390BB8083}" type="presParOf" srcId="{147B3557-C9F2-41E5-BA1A-15233F2A012A}" destId="{AE070886-BCA7-4DB5-8057-EA6AC49CA472}" srcOrd="2" destOrd="0" presId="urn:microsoft.com/office/officeart/2005/8/layout/list1"/>
    <dgm:cxn modelId="{AB233303-2159-4838-92BE-7B20D72BAA68}" type="presParOf" srcId="{147B3557-C9F2-41E5-BA1A-15233F2A012A}" destId="{2D3E7F56-98B3-405C-A605-DB6BF69C94D8}" srcOrd="3" destOrd="0" presId="urn:microsoft.com/office/officeart/2005/8/layout/list1"/>
    <dgm:cxn modelId="{C63B2174-B320-4423-AB7E-E44BFACBF3B8}" type="presParOf" srcId="{147B3557-C9F2-41E5-BA1A-15233F2A012A}" destId="{5F2B6ED8-39F7-40D0-948C-062919295850}" srcOrd="4" destOrd="0" presId="urn:microsoft.com/office/officeart/2005/8/layout/list1"/>
    <dgm:cxn modelId="{23932BAC-8170-4914-8BA3-F50FC1D79309}" type="presParOf" srcId="{5F2B6ED8-39F7-40D0-948C-062919295850}" destId="{429BC476-1C53-42B3-AAF7-BB41020C41FE}" srcOrd="0" destOrd="0" presId="urn:microsoft.com/office/officeart/2005/8/layout/list1"/>
    <dgm:cxn modelId="{78EE026A-A9BB-48BC-888F-4367794FD663}" type="presParOf" srcId="{5F2B6ED8-39F7-40D0-948C-062919295850}" destId="{3469F10C-A2B9-418A-9509-D898E4398C0A}" srcOrd="1" destOrd="0" presId="urn:microsoft.com/office/officeart/2005/8/layout/list1"/>
    <dgm:cxn modelId="{E00FF407-BA58-40A2-AC17-70EF88AF8D31}" type="presParOf" srcId="{147B3557-C9F2-41E5-BA1A-15233F2A012A}" destId="{B68B7D3B-4002-4525-8E8D-F423E7499B8E}" srcOrd="5" destOrd="0" presId="urn:microsoft.com/office/officeart/2005/8/layout/list1"/>
    <dgm:cxn modelId="{CC85C6C8-C84D-4BC8-9C80-D3BDC518CB96}" type="presParOf" srcId="{147B3557-C9F2-41E5-BA1A-15233F2A012A}" destId="{C0753793-6672-4B90-A09C-CA230AF6D325}" srcOrd="6" destOrd="0" presId="urn:microsoft.com/office/officeart/2005/8/layout/list1"/>
    <dgm:cxn modelId="{04D5614A-5128-4042-8B8F-3E879511290C}" type="presParOf" srcId="{147B3557-C9F2-41E5-BA1A-15233F2A012A}" destId="{AEF4AFD8-103C-42C6-9BEB-7060BC9D0DE9}" srcOrd="7" destOrd="0" presId="urn:microsoft.com/office/officeart/2005/8/layout/list1"/>
    <dgm:cxn modelId="{B7FE006B-096B-494C-A6E5-5B9D1D1D0314}" type="presParOf" srcId="{147B3557-C9F2-41E5-BA1A-15233F2A012A}" destId="{E8593CD9-B716-4689-88CF-609F54AC97B1}" srcOrd="8" destOrd="0" presId="urn:microsoft.com/office/officeart/2005/8/layout/list1"/>
    <dgm:cxn modelId="{979066E6-947F-49CC-B010-2AA3437452C1}" type="presParOf" srcId="{E8593CD9-B716-4689-88CF-609F54AC97B1}" destId="{D32E35BC-7506-43E6-985D-BD22AA3A146B}" srcOrd="0" destOrd="0" presId="urn:microsoft.com/office/officeart/2005/8/layout/list1"/>
    <dgm:cxn modelId="{424BBBC4-EB94-4F40-AB01-EFC0EBB2C3AB}" type="presParOf" srcId="{E8593CD9-B716-4689-88CF-609F54AC97B1}" destId="{6683DA2C-3E59-4FF5-81E8-3E8DE922CE5A}" srcOrd="1" destOrd="0" presId="urn:microsoft.com/office/officeart/2005/8/layout/list1"/>
    <dgm:cxn modelId="{F09F83B5-E9D7-4ED6-8C61-2BB198D86509}" type="presParOf" srcId="{147B3557-C9F2-41E5-BA1A-15233F2A012A}" destId="{A1FC72A8-2613-4CD7-BD48-42F1707AA642}" srcOrd="9" destOrd="0" presId="urn:microsoft.com/office/officeart/2005/8/layout/list1"/>
    <dgm:cxn modelId="{360B7F93-29D4-4C58-816D-D3073A257419}" type="presParOf" srcId="{147B3557-C9F2-41E5-BA1A-15233F2A012A}" destId="{1C9A932D-9581-40E9-8FEA-A0A491DEED79}"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9C690B-860E-423F-8B12-C09763E6DF51}"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D70D801-49E0-40DE-8D51-4DCA352A334D}">
      <dgm:prSet phldrT="[Text]"/>
      <dgm:spPr/>
      <dgm:t>
        <a:bodyPr/>
        <a:lstStyle/>
        <a:p>
          <a:r>
            <a:rPr lang="fa-IR" dirty="0" smtClean="0">
              <a:cs typeface="B Zar" panose="00000400000000000000" pitchFamily="2" charset="-78"/>
            </a:rPr>
            <a:t>مبتنی بر قضاوت</a:t>
          </a:r>
          <a:endParaRPr lang="en-US" dirty="0">
            <a:cs typeface="B Zar" panose="00000400000000000000" pitchFamily="2" charset="-78"/>
          </a:endParaRPr>
        </a:p>
      </dgm:t>
    </dgm:pt>
    <dgm:pt modelId="{D3E8D8E9-2080-45CF-BA74-71CAC91C2910}" type="parTrans" cxnId="{062C16D3-A919-4753-8F1D-47199F3BC88F}">
      <dgm:prSet/>
      <dgm:spPr/>
      <dgm:t>
        <a:bodyPr/>
        <a:lstStyle/>
        <a:p>
          <a:endParaRPr lang="en-US"/>
        </a:p>
      </dgm:t>
    </dgm:pt>
    <dgm:pt modelId="{97D95341-A67B-49F2-9527-BCF8C6E5ACC1}" type="sibTrans" cxnId="{062C16D3-A919-4753-8F1D-47199F3BC88F}">
      <dgm:prSet/>
      <dgm:spPr/>
      <dgm:t>
        <a:bodyPr/>
        <a:lstStyle/>
        <a:p>
          <a:endParaRPr lang="en-US"/>
        </a:p>
      </dgm:t>
    </dgm:pt>
    <dgm:pt modelId="{EA93BCE3-A63F-4688-97AC-79FA166F7CF6}">
      <dgm:prSet phldrT="[Text]"/>
      <dgm:spPr/>
      <dgm:t>
        <a:bodyPr/>
        <a:lstStyle/>
        <a:p>
          <a:pPr rtl="1"/>
          <a:r>
            <a:rPr lang="fa-IR" dirty="0" smtClean="0">
              <a:cs typeface="B Zar" panose="00000400000000000000" pitchFamily="2" charset="-78"/>
            </a:rPr>
            <a:t>صوری</a:t>
          </a:r>
          <a:endParaRPr lang="en-US" dirty="0">
            <a:cs typeface="B Zar" panose="00000400000000000000" pitchFamily="2" charset="-78"/>
          </a:endParaRPr>
        </a:p>
      </dgm:t>
    </dgm:pt>
    <dgm:pt modelId="{7B90CED2-791B-40E1-A4C4-36D69188E869}" type="parTrans" cxnId="{9FD08314-55A5-4CE6-979B-BD5850CBAA59}">
      <dgm:prSet/>
      <dgm:spPr/>
      <dgm:t>
        <a:bodyPr/>
        <a:lstStyle/>
        <a:p>
          <a:endParaRPr lang="en-US"/>
        </a:p>
      </dgm:t>
    </dgm:pt>
    <dgm:pt modelId="{B5675A2D-559C-4FB1-88F6-7E5907BC6E74}" type="sibTrans" cxnId="{9FD08314-55A5-4CE6-979B-BD5850CBAA59}">
      <dgm:prSet/>
      <dgm:spPr/>
      <dgm:t>
        <a:bodyPr/>
        <a:lstStyle/>
        <a:p>
          <a:endParaRPr lang="en-US"/>
        </a:p>
      </dgm:t>
    </dgm:pt>
    <dgm:pt modelId="{38BC03D2-6344-4D1F-B316-AE8EC2136152}">
      <dgm:prSet phldrT="[Text]"/>
      <dgm:spPr/>
      <dgm:t>
        <a:bodyPr/>
        <a:lstStyle/>
        <a:p>
          <a:r>
            <a:rPr lang="fa-IR" dirty="0" smtClean="0">
              <a:cs typeface="B Zar" panose="00000400000000000000" pitchFamily="2" charset="-78"/>
            </a:rPr>
            <a:t>مبتنی بر روش های آماری</a:t>
          </a:r>
          <a:endParaRPr lang="en-US" dirty="0">
            <a:cs typeface="B Zar" panose="00000400000000000000" pitchFamily="2" charset="-78"/>
          </a:endParaRPr>
        </a:p>
      </dgm:t>
    </dgm:pt>
    <dgm:pt modelId="{73C48CC6-4453-4FFC-BDF9-9552B296F9E0}" type="parTrans" cxnId="{B8CF2CFE-9566-4B2D-AF66-49247FDD65CA}">
      <dgm:prSet/>
      <dgm:spPr/>
      <dgm:t>
        <a:bodyPr/>
        <a:lstStyle/>
        <a:p>
          <a:endParaRPr lang="en-US"/>
        </a:p>
      </dgm:t>
    </dgm:pt>
    <dgm:pt modelId="{52AEF8FD-0E4C-46CE-9F1A-C570BDC09DE2}" type="sibTrans" cxnId="{B8CF2CFE-9566-4B2D-AF66-49247FDD65CA}">
      <dgm:prSet/>
      <dgm:spPr/>
      <dgm:t>
        <a:bodyPr/>
        <a:lstStyle/>
        <a:p>
          <a:endParaRPr lang="en-US"/>
        </a:p>
      </dgm:t>
    </dgm:pt>
    <dgm:pt modelId="{735006CF-33E5-49B1-87BF-1E288E261D8D}">
      <dgm:prSet phldrT="[Text]" custT="1"/>
      <dgm:spPr/>
      <dgm:t>
        <a:bodyPr/>
        <a:lstStyle/>
        <a:p>
          <a:pPr rtl="1"/>
          <a:r>
            <a:rPr lang="fa-IR" sz="1800" b="1" dirty="0" smtClean="0">
              <a:cs typeface="B Zar" panose="00000400000000000000" pitchFamily="2" charset="-78"/>
            </a:rPr>
            <a:t>ملاک</a:t>
          </a:r>
          <a:endParaRPr lang="en-US" sz="1800" b="1" dirty="0">
            <a:cs typeface="B Zar" panose="00000400000000000000" pitchFamily="2" charset="-78"/>
          </a:endParaRPr>
        </a:p>
      </dgm:t>
    </dgm:pt>
    <dgm:pt modelId="{A57F168D-8DFC-4C25-97E5-BA9A2142EA14}" type="parTrans" cxnId="{A8DB7323-4E31-4552-B64B-7D6579369D38}">
      <dgm:prSet/>
      <dgm:spPr/>
      <dgm:t>
        <a:bodyPr/>
        <a:lstStyle/>
        <a:p>
          <a:endParaRPr lang="en-US"/>
        </a:p>
      </dgm:t>
    </dgm:pt>
    <dgm:pt modelId="{35DD8AB4-74B2-43E9-A1DD-6836B1B44A55}" type="sibTrans" cxnId="{A8DB7323-4E31-4552-B64B-7D6579369D38}">
      <dgm:prSet/>
      <dgm:spPr/>
      <dgm:t>
        <a:bodyPr/>
        <a:lstStyle/>
        <a:p>
          <a:endParaRPr lang="en-US"/>
        </a:p>
      </dgm:t>
    </dgm:pt>
    <dgm:pt modelId="{1F8EFC31-A98C-4DBF-85EC-7B5946369791}">
      <dgm:prSet phldrT="[Text]"/>
      <dgm:spPr/>
      <dgm:t>
        <a:bodyPr/>
        <a:lstStyle/>
        <a:p>
          <a:pPr rtl="1"/>
          <a:r>
            <a:rPr lang="fa-IR" dirty="0" smtClean="0">
              <a:cs typeface="B Zar" panose="00000400000000000000" pitchFamily="2" charset="-78"/>
            </a:rPr>
            <a:t>محتوی</a:t>
          </a:r>
          <a:endParaRPr lang="en-US" dirty="0">
            <a:cs typeface="B Zar" panose="00000400000000000000" pitchFamily="2" charset="-78"/>
          </a:endParaRPr>
        </a:p>
      </dgm:t>
    </dgm:pt>
    <dgm:pt modelId="{30481B84-4E9C-4B52-B49C-DD8A09288EC6}" type="parTrans" cxnId="{1DC3C069-FE3B-4ADE-848C-530A7047BC92}">
      <dgm:prSet/>
      <dgm:spPr/>
      <dgm:t>
        <a:bodyPr/>
        <a:lstStyle/>
        <a:p>
          <a:endParaRPr lang="en-US"/>
        </a:p>
      </dgm:t>
    </dgm:pt>
    <dgm:pt modelId="{5051D498-8844-4EF6-BB55-6480BE497658}" type="sibTrans" cxnId="{1DC3C069-FE3B-4ADE-848C-530A7047BC92}">
      <dgm:prSet/>
      <dgm:spPr/>
      <dgm:t>
        <a:bodyPr/>
        <a:lstStyle/>
        <a:p>
          <a:endParaRPr lang="en-US"/>
        </a:p>
      </dgm:t>
    </dgm:pt>
    <dgm:pt modelId="{1ADA4078-8294-47CD-9BDC-2871D6829AAD}">
      <dgm:prSet phldrT="[Text]"/>
      <dgm:spPr/>
      <dgm:t>
        <a:bodyPr/>
        <a:lstStyle/>
        <a:p>
          <a:pPr rtl="1"/>
          <a:r>
            <a:rPr lang="fa-IR" dirty="0" smtClean="0">
              <a:cs typeface="B Zar" panose="00000400000000000000" pitchFamily="2" charset="-78"/>
            </a:rPr>
            <a:t>توافقی</a:t>
          </a:r>
          <a:endParaRPr lang="en-US" dirty="0">
            <a:cs typeface="B Zar" panose="00000400000000000000" pitchFamily="2" charset="-78"/>
          </a:endParaRPr>
        </a:p>
      </dgm:t>
    </dgm:pt>
    <dgm:pt modelId="{9B05EE05-E83A-428D-BAB2-DA885E0BF393}" type="parTrans" cxnId="{6F2010F8-40DC-4242-8D82-6C6B1F190F32}">
      <dgm:prSet/>
      <dgm:spPr/>
      <dgm:t>
        <a:bodyPr/>
        <a:lstStyle/>
        <a:p>
          <a:endParaRPr lang="en-US"/>
        </a:p>
      </dgm:t>
    </dgm:pt>
    <dgm:pt modelId="{4BAF3111-5159-4D31-A39B-4AD4DA6C6115}" type="sibTrans" cxnId="{6F2010F8-40DC-4242-8D82-6C6B1F190F32}">
      <dgm:prSet/>
      <dgm:spPr/>
      <dgm:t>
        <a:bodyPr/>
        <a:lstStyle/>
        <a:p>
          <a:endParaRPr lang="en-US"/>
        </a:p>
      </dgm:t>
    </dgm:pt>
    <dgm:pt modelId="{7D79EEBB-C0E4-49A9-9EDB-53A7977F31D3}">
      <dgm:prSet phldrT="[Text]" custT="1"/>
      <dgm:spPr/>
      <dgm:t>
        <a:bodyPr/>
        <a:lstStyle/>
        <a:p>
          <a:pPr rtl="1"/>
          <a:r>
            <a:rPr lang="fa-IR" sz="1800" b="1" dirty="0" smtClean="0">
              <a:cs typeface="B Zar" panose="00000400000000000000" pitchFamily="2" charset="-78"/>
            </a:rPr>
            <a:t>واگرا و همگرا</a:t>
          </a:r>
          <a:endParaRPr lang="en-US" sz="1800" b="1" dirty="0">
            <a:cs typeface="B Zar" panose="00000400000000000000" pitchFamily="2" charset="-78"/>
          </a:endParaRPr>
        </a:p>
      </dgm:t>
    </dgm:pt>
    <dgm:pt modelId="{C3569907-2BBF-4CDA-BF99-13AA5BD57C49}" type="parTrans" cxnId="{95E24787-A56D-4534-99FF-D5803ACAD4DE}">
      <dgm:prSet/>
      <dgm:spPr/>
      <dgm:t>
        <a:bodyPr/>
        <a:lstStyle/>
        <a:p>
          <a:endParaRPr lang="en-US"/>
        </a:p>
      </dgm:t>
    </dgm:pt>
    <dgm:pt modelId="{3CDC2201-EDC6-422D-BCB7-0980D53222CD}" type="sibTrans" cxnId="{95E24787-A56D-4534-99FF-D5803ACAD4DE}">
      <dgm:prSet/>
      <dgm:spPr/>
      <dgm:t>
        <a:bodyPr/>
        <a:lstStyle/>
        <a:p>
          <a:endParaRPr lang="en-US"/>
        </a:p>
      </dgm:t>
    </dgm:pt>
    <dgm:pt modelId="{56063111-6FA8-4FB3-B535-E3E958A66A62}">
      <dgm:prSet phldrT="[Text]" custT="1"/>
      <dgm:spPr/>
      <dgm:t>
        <a:bodyPr/>
        <a:lstStyle/>
        <a:p>
          <a:pPr rtl="1"/>
          <a:r>
            <a:rPr lang="fa-IR" sz="1800" b="1" dirty="0" smtClean="0">
              <a:cs typeface="B Zar" panose="00000400000000000000" pitchFamily="2" charset="-78"/>
            </a:rPr>
            <a:t>سازه</a:t>
          </a:r>
          <a:endParaRPr lang="en-US" sz="1800" b="1" dirty="0">
            <a:cs typeface="B Zar" panose="00000400000000000000" pitchFamily="2" charset="-78"/>
          </a:endParaRPr>
        </a:p>
      </dgm:t>
    </dgm:pt>
    <dgm:pt modelId="{79BC70A6-782B-43E6-9338-AAD6093E7D46}" type="parTrans" cxnId="{973F2F2E-9A8D-434A-964D-6C9D6C12EDB6}">
      <dgm:prSet/>
      <dgm:spPr/>
      <dgm:t>
        <a:bodyPr/>
        <a:lstStyle/>
        <a:p>
          <a:endParaRPr lang="en-US"/>
        </a:p>
      </dgm:t>
    </dgm:pt>
    <dgm:pt modelId="{618E7DAE-CF7D-4224-BE9E-1DBCD3F89C93}" type="sibTrans" cxnId="{973F2F2E-9A8D-434A-964D-6C9D6C12EDB6}">
      <dgm:prSet/>
      <dgm:spPr/>
      <dgm:t>
        <a:bodyPr/>
        <a:lstStyle/>
        <a:p>
          <a:endParaRPr lang="en-US"/>
        </a:p>
      </dgm:t>
    </dgm:pt>
    <dgm:pt modelId="{10FA776C-FF87-4E2E-A583-7A2F4B543748}">
      <dgm:prSet phldrT="[Text]" custT="1"/>
      <dgm:spPr/>
      <dgm:t>
        <a:bodyPr/>
        <a:lstStyle/>
        <a:p>
          <a:pPr rtl="1"/>
          <a:r>
            <a:rPr lang="fa-IR" sz="1800" b="1" dirty="0" smtClean="0">
              <a:cs typeface="B Zar" panose="00000400000000000000" pitchFamily="2" charset="-78"/>
            </a:rPr>
            <a:t>پیش بین</a:t>
          </a:r>
          <a:endParaRPr lang="en-US" sz="1800" b="1" dirty="0">
            <a:cs typeface="B Zar" panose="00000400000000000000" pitchFamily="2" charset="-78"/>
          </a:endParaRPr>
        </a:p>
      </dgm:t>
    </dgm:pt>
    <dgm:pt modelId="{FC820FE7-8522-41D5-A398-0F7BEB373841}" type="parTrans" cxnId="{D489F558-2A19-4A89-8FD2-AFFB954A4EDB}">
      <dgm:prSet/>
      <dgm:spPr/>
      <dgm:t>
        <a:bodyPr/>
        <a:lstStyle/>
        <a:p>
          <a:endParaRPr lang="en-US"/>
        </a:p>
      </dgm:t>
    </dgm:pt>
    <dgm:pt modelId="{F851718F-86AD-4A38-BCDE-A273968C93A9}" type="sibTrans" cxnId="{D489F558-2A19-4A89-8FD2-AFFB954A4EDB}">
      <dgm:prSet/>
      <dgm:spPr/>
      <dgm:t>
        <a:bodyPr/>
        <a:lstStyle/>
        <a:p>
          <a:endParaRPr lang="en-US"/>
        </a:p>
      </dgm:t>
    </dgm:pt>
    <dgm:pt modelId="{8F16920D-37ED-4DC2-BE25-0DF9E14479D1}">
      <dgm:prSet phldrT="[Text]" custT="1"/>
      <dgm:spPr/>
      <dgm:t>
        <a:bodyPr/>
        <a:lstStyle/>
        <a:p>
          <a:pPr rtl="1"/>
          <a:r>
            <a:rPr lang="fa-IR" sz="1800" b="1" dirty="0" smtClean="0">
              <a:cs typeface="B Zar" panose="00000400000000000000" pitchFamily="2" charset="-78"/>
            </a:rPr>
            <a:t>پاسخگویی</a:t>
          </a:r>
          <a:endParaRPr lang="en-US" sz="1800" b="1" dirty="0">
            <a:cs typeface="B Zar" panose="00000400000000000000" pitchFamily="2" charset="-78"/>
          </a:endParaRPr>
        </a:p>
      </dgm:t>
    </dgm:pt>
    <dgm:pt modelId="{124D8C58-4065-45B9-A00B-0B9C6E573164}" type="parTrans" cxnId="{F68D5EA9-F4B7-4956-9998-F1925050A6FD}">
      <dgm:prSet/>
      <dgm:spPr/>
      <dgm:t>
        <a:bodyPr/>
        <a:lstStyle/>
        <a:p>
          <a:endParaRPr lang="en-US"/>
        </a:p>
      </dgm:t>
    </dgm:pt>
    <dgm:pt modelId="{CFC5A61F-85D2-4F83-983D-A6250164AC3C}" type="sibTrans" cxnId="{F68D5EA9-F4B7-4956-9998-F1925050A6FD}">
      <dgm:prSet/>
      <dgm:spPr/>
      <dgm:t>
        <a:bodyPr/>
        <a:lstStyle/>
        <a:p>
          <a:endParaRPr lang="en-US"/>
        </a:p>
      </dgm:t>
    </dgm:pt>
    <dgm:pt modelId="{E3E4D678-1356-4954-A7FC-7098FE91D3FC}" type="pres">
      <dgm:prSet presAssocID="{619C690B-860E-423F-8B12-C09763E6DF51}" presName="diagram" presStyleCnt="0">
        <dgm:presLayoutVars>
          <dgm:chPref val="1"/>
          <dgm:dir/>
          <dgm:animOne val="branch"/>
          <dgm:animLvl val="lvl"/>
          <dgm:resizeHandles/>
        </dgm:presLayoutVars>
      </dgm:prSet>
      <dgm:spPr/>
      <dgm:t>
        <a:bodyPr/>
        <a:lstStyle/>
        <a:p>
          <a:endParaRPr lang="en-US"/>
        </a:p>
      </dgm:t>
    </dgm:pt>
    <dgm:pt modelId="{27F08E15-EE14-4271-8426-F73C3457AE99}" type="pres">
      <dgm:prSet presAssocID="{8D70D801-49E0-40DE-8D51-4DCA352A334D}" presName="root" presStyleCnt="0"/>
      <dgm:spPr/>
    </dgm:pt>
    <dgm:pt modelId="{17B2A145-2A28-4386-AB73-C5D584B6FC6A}" type="pres">
      <dgm:prSet presAssocID="{8D70D801-49E0-40DE-8D51-4DCA352A334D}" presName="rootComposite" presStyleCnt="0"/>
      <dgm:spPr/>
    </dgm:pt>
    <dgm:pt modelId="{EDC9FC97-D53B-40BF-A50D-6E2E3734DAA5}" type="pres">
      <dgm:prSet presAssocID="{8D70D801-49E0-40DE-8D51-4DCA352A334D}" presName="rootText" presStyleLbl="node1" presStyleIdx="0" presStyleCnt="2"/>
      <dgm:spPr/>
      <dgm:t>
        <a:bodyPr/>
        <a:lstStyle/>
        <a:p>
          <a:endParaRPr lang="en-US"/>
        </a:p>
      </dgm:t>
    </dgm:pt>
    <dgm:pt modelId="{F210A856-98AC-4C2B-BA1E-23874830C336}" type="pres">
      <dgm:prSet presAssocID="{8D70D801-49E0-40DE-8D51-4DCA352A334D}" presName="rootConnector" presStyleLbl="node1" presStyleIdx="0" presStyleCnt="2"/>
      <dgm:spPr/>
      <dgm:t>
        <a:bodyPr/>
        <a:lstStyle/>
        <a:p>
          <a:endParaRPr lang="en-US"/>
        </a:p>
      </dgm:t>
    </dgm:pt>
    <dgm:pt modelId="{535D5424-D197-48B2-92F0-512A9863C158}" type="pres">
      <dgm:prSet presAssocID="{8D70D801-49E0-40DE-8D51-4DCA352A334D}" presName="childShape" presStyleCnt="0"/>
      <dgm:spPr/>
    </dgm:pt>
    <dgm:pt modelId="{03653150-A5EF-4590-A3D6-210AED09E051}" type="pres">
      <dgm:prSet presAssocID="{7B90CED2-791B-40E1-A4C4-36D69188E869}" presName="Name13" presStyleLbl="parChTrans1D2" presStyleIdx="0" presStyleCnt="8"/>
      <dgm:spPr/>
      <dgm:t>
        <a:bodyPr/>
        <a:lstStyle/>
        <a:p>
          <a:endParaRPr lang="en-US"/>
        </a:p>
      </dgm:t>
    </dgm:pt>
    <dgm:pt modelId="{A9D29CD6-F03A-46B9-8B73-99FD621839BE}" type="pres">
      <dgm:prSet presAssocID="{EA93BCE3-A63F-4688-97AC-79FA166F7CF6}" presName="childText" presStyleLbl="bgAcc1" presStyleIdx="0" presStyleCnt="8">
        <dgm:presLayoutVars>
          <dgm:bulletEnabled val="1"/>
        </dgm:presLayoutVars>
      </dgm:prSet>
      <dgm:spPr/>
      <dgm:t>
        <a:bodyPr/>
        <a:lstStyle/>
        <a:p>
          <a:endParaRPr lang="en-US"/>
        </a:p>
      </dgm:t>
    </dgm:pt>
    <dgm:pt modelId="{644CCB48-93DC-4F43-96B6-5EAF7B9ADFBE}" type="pres">
      <dgm:prSet presAssocID="{30481B84-4E9C-4B52-B49C-DD8A09288EC6}" presName="Name13" presStyleLbl="parChTrans1D2" presStyleIdx="1" presStyleCnt="8"/>
      <dgm:spPr/>
      <dgm:t>
        <a:bodyPr/>
        <a:lstStyle/>
        <a:p>
          <a:endParaRPr lang="en-US"/>
        </a:p>
      </dgm:t>
    </dgm:pt>
    <dgm:pt modelId="{79456255-84D7-40BD-BE2D-8DA6075E88E2}" type="pres">
      <dgm:prSet presAssocID="{1F8EFC31-A98C-4DBF-85EC-7B5946369791}" presName="childText" presStyleLbl="bgAcc1" presStyleIdx="1" presStyleCnt="8">
        <dgm:presLayoutVars>
          <dgm:bulletEnabled val="1"/>
        </dgm:presLayoutVars>
      </dgm:prSet>
      <dgm:spPr/>
      <dgm:t>
        <a:bodyPr/>
        <a:lstStyle/>
        <a:p>
          <a:endParaRPr lang="en-US"/>
        </a:p>
      </dgm:t>
    </dgm:pt>
    <dgm:pt modelId="{9744FEEE-170B-4E7A-9688-EC9C3189850A}" type="pres">
      <dgm:prSet presAssocID="{9B05EE05-E83A-428D-BAB2-DA885E0BF393}" presName="Name13" presStyleLbl="parChTrans1D2" presStyleIdx="2" presStyleCnt="8"/>
      <dgm:spPr/>
      <dgm:t>
        <a:bodyPr/>
        <a:lstStyle/>
        <a:p>
          <a:endParaRPr lang="en-US"/>
        </a:p>
      </dgm:t>
    </dgm:pt>
    <dgm:pt modelId="{54B05402-F727-4C5C-B4B6-C3FB256C4BED}" type="pres">
      <dgm:prSet presAssocID="{1ADA4078-8294-47CD-9BDC-2871D6829AAD}" presName="childText" presStyleLbl="bgAcc1" presStyleIdx="2" presStyleCnt="8">
        <dgm:presLayoutVars>
          <dgm:bulletEnabled val="1"/>
        </dgm:presLayoutVars>
      </dgm:prSet>
      <dgm:spPr/>
      <dgm:t>
        <a:bodyPr/>
        <a:lstStyle/>
        <a:p>
          <a:endParaRPr lang="en-US"/>
        </a:p>
      </dgm:t>
    </dgm:pt>
    <dgm:pt modelId="{1D08A992-810C-46B8-AAAC-B00C011619AB}" type="pres">
      <dgm:prSet presAssocID="{38BC03D2-6344-4D1F-B316-AE8EC2136152}" presName="root" presStyleCnt="0"/>
      <dgm:spPr/>
    </dgm:pt>
    <dgm:pt modelId="{736D0879-106D-419B-9087-F5C9B342DFF8}" type="pres">
      <dgm:prSet presAssocID="{38BC03D2-6344-4D1F-B316-AE8EC2136152}" presName="rootComposite" presStyleCnt="0"/>
      <dgm:spPr/>
    </dgm:pt>
    <dgm:pt modelId="{D4559B28-C6D7-4584-8BF0-6975711D41D6}" type="pres">
      <dgm:prSet presAssocID="{38BC03D2-6344-4D1F-B316-AE8EC2136152}" presName="rootText" presStyleLbl="node1" presStyleIdx="1" presStyleCnt="2"/>
      <dgm:spPr/>
      <dgm:t>
        <a:bodyPr/>
        <a:lstStyle/>
        <a:p>
          <a:endParaRPr lang="en-US"/>
        </a:p>
      </dgm:t>
    </dgm:pt>
    <dgm:pt modelId="{97D87125-C503-462E-987E-B437173F024B}" type="pres">
      <dgm:prSet presAssocID="{38BC03D2-6344-4D1F-B316-AE8EC2136152}" presName="rootConnector" presStyleLbl="node1" presStyleIdx="1" presStyleCnt="2"/>
      <dgm:spPr/>
      <dgm:t>
        <a:bodyPr/>
        <a:lstStyle/>
        <a:p>
          <a:endParaRPr lang="en-US"/>
        </a:p>
      </dgm:t>
    </dgm:pt>
    <dgm:pt modelId="{752E5C70-664B-4A0D-8A57-9B25C56C76DB}" type="pres">
      <dgm:prSet presAssocID="{38BC03D2-6344-4D1F-B316-AE8EC2136152}" presName="childShape" presStyleCnt="0"/>
      <dgm:spPr/>
    </dgm:pt>
    <dgm:pt modelId="{F65F4A00-EDAA-4849-823B-75AF38DF39E2}" type="pres">
      <dgm:prSet presAssocID="{A57F168D-8DFC-4C25-97E5-BA9A2142EA14}" presName="Name13" presStyleLbl="parChTrans1D2" presStyleIdx="3" presStyleCnt="8"/>
      <dgm:spPr/>
      <dgm:t>
        <a:bodyPr/>
        <a:lstStyle/>
        <a:p>
          <a:endParaRPr lang="en-US"/>
        </a:p>
      </dgm:t>
    </dgm:pt>
    <dgm:pt modelId="{97CDC0E0-4503-4495-9D0E-E6C3FEB68D98}" type="pres">
      <dgm:prSet presAssocID="{735006CF-33E5-49B1-87BF-1E288E261D8D}" presName="childText" presStyleLbl="bgAcc1" presStyleIdx="3" presStyleCnt="8">
        <dgm:presLayoutVars>
          <dgm:bulletEnabled val="1"/>
        </dgm:presLayoutVars>
      </dgm:prSet>
      <dgm:spPr/>
      <dgm:t>
        <a:bodyPr/>
        <a:lstStyle/>
        <a:p>
          <a:endParaRPr lang="en-US"/>
        </a:p>
      </dgm:t>
    </dgm:pt>
    <dgm:pt modelId="{303187C9-0949-40D2-BDC5-0FE0FB74835E}" type="pres">
      <dgm:prSet presAssocID="{C3569907-2BBF-4CDA-BF99-13AA5BD57C49}" presName="Name13" presStyleLbl="parChTrans1D2" presStyleIdx="4" presStyleCnt="8"/>
      <dgm:spPr/>
      <dgm:t>
        <a:bodyPr/>
        <a:lstStyle/>
        <a:p>
          <a:endParaRPr lang="en-US"/>
        </a:p>
      </dgm:t>
    </dgm:pt>
    <dgm:pt modelId="{60111C34-01E6-41AC-87E4-07576A41FC4D}" type="pres">
      <dgm:prSet presAssocID="{7D79EEBB-C0E4-49A9-9EDB-53A7977F31D3}" presName="childText" presStyleLbl="bgAcc1" presStyleIdx="4" presStyleCnt="8">
        <dgm:presLayoutVars>
          <dgm:bulletEnabled val="1"/>
        </dgm:presLayoutVars>
      </dgm:prSet>
      <dgm:spPr/>
      <dgm:t>
        <a:bodyPr/>
        <a:lstStyle/>
        <a:p>
          <a:endParaRPr lang="en-US"/>
        </a:p>
      </dgm:t>
    </dgm:pt>
    <dgm:pt modelId="{952F8BA8-DE1A-46C0-AA9A-87B621402C9D}" type="pres">
      <dgm:prSet presAssocID="{79BC70A6-782B-43E6-9338-AAD6093E7D46}" presName="Name13" presStyleLbl="parChTrans1D2" presStyleIdx="5" presStyleCnt="8"/>
      <dgm:spPr/>
      <dgm:t>
        <a:bodyPr/>
        <a:lstStyle/>
        <a:p>
          <a:endParaRPr lang="en-US"/>
        </a:p>
      </dgm:t>
    </dgm:pt>
    <dgm:pt modelId="{7C88E516-533A-48DC-88D5-9AE6DFDEA2F8}" type="pres">
      <dgm:prSet presAssocID="{56063111-6FA8-4FB3-B535-E3E958A66A62}" presName="childText" presStyleLbl="bgAcc1" presStyleIdx="5" presStyleCnt="8">
        <dgm:presLayoutVars>
          <dgm:bulletEnabled val="1"/>
        </dgm:presLayoutVars>
      </dgm:prSet>
      <dgm:spPr/>
      <dgm:t>
        <a:bodyPr/>
        <a:lstStyle/>
        <a:p>
          <a:endParaRPr lang="en-US"/>
        </a:p>
      </dgm:t>
    </dgm:pt>
    <dgm:pt modelId="{E2081CD5-B210-4359-AD3A-A9915A5C8030}" type="pres">
      <dgm:prSet presAssocID="{FC820FE7-8522-41D5-A398-0F7BEB373841}" presName="Name13" presStyleLbl="parChTrans1D2" presStyleIdx="6" presStyleCnt="8"/>
      <dgm:spPr/>
      <dgm:t>
        <a:bodyPr/>
        <a:lstStyle/>
        <a:p>
          <a:endParaRPr lang="en-US"/>
        </a:p>
      </dgm:t>
    </dgm:pt>
    <dgm:pt modelId="{8090F276-7CAC-4D98-8099-DBD034A9D323}" type="pres">
      <dgm:prSet presAssocID="{10FA776C-FF87-4E2E-A583-7A2F4B543748}" presName="childText" presStyleLbl="bgAcc1" presStyleIdx="6" presStyleCnt="8">
        <dgm:presLayoutVars>
          <dgm:bulletEnabled val="1"/>
        </dgm:presLayoutVars>
      </dgm:prSet>
      <dgm:spPr/>
      <dgm:t>
        <a:bodyPr/>
        <a:lstStyle/>
        <a:p>
          <a:endParaRPr lang="en-US"/>
        </a:p>
      </dgm:t>
    </dgm:pt>
    <dgm:pt modelId="{632DA504-D455-4776-BE47-734C0D8D9426}" type="pres">
      <dgm:prSet presAssocID="{124D8C58-4065-45B9-A00B-0B9C6E573164}" presName="Name13" presStyleLbl="parChTrans1D2" presStyleIdx="7" presStyleCnt="8"/>
      <dgm:spPr/>
      <dgm:t>
        <a:bodyPr/>
        <a:lstStyle/>
        <a:p>
          <a:endParaRPr lang="en-US"/>
        </a:p>
      </dgm:t>
    </dgm:pt>
    <dgm:pt modelId="{2967D323-C8D1-4BD2-BD5C-E18CA387673F}" type="pres">
      <dgm:prSet presAssocID="{8F16920D-37ED-4DC2-BE25-0DF9E14479D1}" presName="childText" presStyleLbl="bgAcc1" presStyleIdx="7" presStyleCnt="8">
        <dgm:presLayoutVars>
          <dgm:bulletEnabled val="1"/>
        </dgm:presLayoutVars>
      </dgm:prSet>
      <dgm:spPr/>
      <dgm:t>
        <a:bodyPr/>
        <a:lstStyle/>
        <a:p>
          <a:endParaRPr lang="en-US"/>
        </a:p>
      </dgm:t>
    </dgm:pt>
  </dgm:ptLst>
  <dgm:cxnLst>
    <dgm:cxn modelId="{EF18E5D9-7304-42E5-8C60-7E0F30577CE7}" type="presOf" srcId="{56063111-6FA8-4FB3-B535-E3E958A66A62}" destId="{7C88E516-533A-48DC-88D5-9AE6DFDEA2F8}" srcOrd="0" destOrd="0" presId="urn:microsoft.com/office/officeart/2005/8/layout/hierarchy3"/>
    <dgm:cxn modelId="{EF10BCE7-D366-400E-84B6-79F69AA2710D}" type="presOf" srcId="{8D70D801-49E0-40DE-8D51-4DCA352A334D}" destId="{F210A856-98AC-4C2B-BA1E-23874830C336}" srcOrd="1" destOrd="0" presId="urn:microsoft.com/office/officeart/2005/8/layout/hierarchy3"/>
    <dgm:cxn modelId="{062C16D3-A919-4753-8F1D-47199F3BC88F}" srcId="{619C690B-860E-423F-8B12-C09763E6DF51}" destId="{8D70D801-49E0-40DE-8D51-4DCA352A334D}" srcOrd="0" destOrd="0" parTransId="{D3E8D8E9-2080-45CF-BA74-71CAC91C2910}" sibTransId="{97D95341-A67B-49F2-9527-BCF8C6E5ACC1}"/>
    <dgm:cxn modelId="{ABE28322-891B-4416-B491-1EB1399B3A87}" type="presOf" srcId="{1ADA4078-8294-47CD-9BDC-2871D6829AAD}" destId="{54B05402-F727-4C5C-B4B6-C3FB256C4BED}" srcOrd="0" destOrd="0" presId="urn:microsoft.com/office/officeart/2005/8/layout/hierarchy3"/>
    <dgm:cxn modelId="{9F0F9F13-AC3C-45E2-9146-279BCC0C0558}" type="presOf" srcId="{FC820FE7-8522-41D5-A398-0F7BEB373841}" destId="{E2081CD5-B210-4359-AD3A-A9915A5C8030}" srcOrd="0" destOrd="0" presId="urn:microsoft.com/office/officeart/2005/8/layout/hierarchy3"/>
    <dgm:cxn modelId="{A3A46D49-A9C4-41CB-8BBE-FFC14EDEB864}" type="presOf" srcId="{38BC03D2-6344-4D1F-B316-AE8EC2136152}" destId="{97D87125-C503-462E-987E-B437173F024B}" srcOrd="1" destOrd="0" presId="urn:microsoft.com/office/officeart/2005/8/layout/hierarchy3"/>
    <dgm:cxn modelId="{973F2F2E-9A8D-434A-964D-6C9D6C12EDB6}" srcId="{38BC03D2-6344-4D1F-B316-AE8EC2136152}" destId="{56063111-6FA8-4FB3-B535-E3E958A66A62}" srcOrd="2" destOrd="0" parTransId="{79BC70A6-782B-43E6-9338-AAD6093E7D46}" sibTransId="{618E7DAE-CF7D-4224-BE9E-1DBCD3F89C93}"/>
    <dgm:cxn modelId="{95E24787-A56D-4534-99FF-D5803ACAD4DE}" srcId="{38BC03D2-6344-4D1F-B316-AE8EC2136152}" destId="{7D79EEBB-C0E4-49A9-9EDB-53A7977F31D3}" srcOrd="1" destOrd="0" parTransId="{C3569907-2BBF-4CDA-BF99-13AA5BD57C49}" sibTransId="{3CDC2201-EDC6-422D-BCB7-0980D53222CD}"/>
    <dgm:cxn modelId="{8EE2EFCE-054B-4E97-AFEE-B2238D749FE4}" type="presOf" srcId="{9B05EE05-E83A-428D-BAB2-DA885E0BF393}" destId="{9744FEEE-170B-4E7A-9688-EC9C3189850A}" srcOrd="0" destOrd="0" presId="urn:microsoft.com/office/officeart/2005/8/layout/hierarchy3"/>
    <dgm:cxn modelId="{6F2010F8-40DC-4242-8D82-6C6B1F190F32}" srcId="{8D70D801-49E0-40DE-8D51-4DCA352A334D}" destId="{1ADA4078-8294-47CD-9BDC-2871D6829AAD}" srcOrd="2" destOrd="0" parTransId="{9B05EE05-E83A-428D-BAB2-DA885E0BF393}" sibTransId="{4BAF3111-5159-4D31-A39B-4AD4DA6C6115}"/>
    <dgm:cxn modelId="{F68D5EA9-F4B7-4956-9998-F1925050A6FD}" srcId="{38BC03D2-6344-4D1F-B316-AE8EC2136152}" destId="{8F16920D-37ED-4DC2-BE25-0DF9E14479D1}" srcOrd="4" destOrd="0" parTransId="{124D8C58-4065-45B9-A00B-0B9C6E573164}" sibTransId="{CFC5A61F-85D2-4F83-983D-A6250164AC3C}"/>
    <dgm:cxn modelId="{B8CF2CFE-9566-4B2D-AF66-49247FDD65CA}" srcId="{619C690B-860E-423F-8B12-C09763E6DF51}" destId="{38BC03D2-6344-4D1F-B316-AE8EC2136152}" srcOrd="1" destOrd="0" parTransId="{73C48CC6-4453-4FFC-BDF9-9552B296F9E0}" sibTransId="{52AEF8FD-0E4C-46CE-9F1A-C570BDC09DE2}"/>
    <dgm:cxn modelId="{A6C67F63-18EE-407B-8DF9-51F3BF66FA57}" type="presOf" srcId="{7D79EEBB-C0E4-49A9-9EDB-53A7977F31D3}" destId="{60111C34-01E6-41AC-87E4-07576A41FC4D}" srcOrd="0" destOrd="0" presId="urn:microsoft.com/office/officeart/2005/8/layout/hierarchy3"/>
    <dgm:cxn modelId="{9FD08314-55A5-4CE6-979B-BD5850CBAA59}" srcId="{8D70D801-49E0-40DE-8D51-4DCA352A334D}" destId="{EA93BCE3-A63F-4688-97AC-79FA166F7CF6}" srcOrd="0" destOrd="0" parTransId="{7B90CED2-791B-40E1-A4C4-36D69188E869}" sibTransId="{B5675A2D-559C-4FB1-88F6-7E5907BC6E74}"/>
    <dgm:cxn modelId="{934DD4FF-5151-4CA4-B1B0-1C03F547999C}" type="presOf" srcId="{8F16920D-37ED-4DC2-BE25-0DF9E14479D1}" destId="{2967D323-C8D1-4BD2-BD5C-E18CA387673F}" srcOrd="0" destOrd="0" presId="urn:microsoft.com/office/officeart/2005/8/layout/hierarchy3"/>
    <dgm:cxn modelId="{8607306C-4C0E-4B2E-B9D0-5B79E5917C5D}" type="presOf" srcId="{38BC03D2-6344-4D1F-B316-AE8EC2136152}" destId="{D4559B28-C6D7-4584-8BF0-6975711D41D6}" srcOrd="0" destOrd="0" presId="urn:microsoft.com/office/officeart/2005/8/layout/hierarchy3"/>
    <dgm:cxn modelId="{08A1A598-ECE7-4181-8464-8F5F660A09EC}" type="presOf" srcId="{124D8C58-4065-45B9-A00B-0B9C6E573164}" destId="{632DA504-D455-4776-BE47-734C0D8D9426}" srcOrd="0" destOrd="0" presId="urn:microsoft.com/office/officeart/2005/8/layout/hierarchy3"/>
    <dgm:cxn modelId="{56C6116D-A5D4-4FF9-8DEE-482AF990549F}" type="presOf" srcId="{1F8EFC31-A98C-4DBF-85EC-7B5946369791}" destId="{79456255-84D7-40BD-BE2D-8DA6075E88E2}" srcOrd="0" destOrd="0" presId="urn:microsoft.com/office/officeart/2005/8/layout/hierarchy3"/>
    <dgm:cxn modelId="{ED02A352-BF94-493F-A731-88E3DD342A6D}" type="presOf" srcId="{A57F168D-8DFC-4C25-97E5-BA9A2142EA14}" destId="{F65F4A00-EDAA-4849-823B-75AF38DF39E2}" srcOrd="0" destOrd="0" presId="urn:microsoft.com/office/officeart/2005/8/layout/hierarchy3"/>
    <dgm:cxn modelId="{3A1331C2-B9A7-4AC2-A8A9-9F1F261D3E11}" type="presOf" srcId="{30481B84-4E9C-4B52-B49C-DD8A09288EC6}" destId="{644CCB48-93DC-4F43-96B6-5EAF7B9ADFBE}" srcOrd="0" destOrd="0" presId="urn:microsoft.com/office/officeart/2005/8/layout/hierarchy3"/>
    <dgm:cxn modelId="{D489F558-2A19-4A89-8FD2-AFFB954A4EDB}" srcId="{38BC03D2-6344-4D1F-B316-AE8EC2136152}" destId="{10FA776C-FF87-4E2E-A583-7A2F4B543748}" srcOrd="3" destOrd="0" parTransId="{FC820FE7-8522-41D5-A398-0F7BEB373841}" sibTransId="{F851718F-86AD-4A38-BCDE-A273968C93A9}"/>
    <dgm:cxn modelId="{12EE24DA-A02F-4CA2-9E39-504905C826A7}" type="presOf" srcId="{8D70D801-49E0-40DE-8D51-4DCA352A334D}" destId="{EDC9FC97-D53B-40BF-A50D-6E2E3734DAA5}" srcOrd="0" destOrd="0" presId="urn:microsoft.com/office/officeart/2005/8/layout/hierarchy3"/>
    <dgm:cxn modelId="{A8DB7323-4E31-4552-B64B-7D6579369D38}" srcId="{38BC03D2-6344-4D1F-B316-AE8EC2136152}" destId="{735006CF-33E5-49B1-87BF-1E288E261D8D}" srcOrd="0" destOrd="0" parTransId="{A57F168D-8DFC-4C25-97E5-BA9A2142EA14}" sibTransId="{35DD8AB4-74B2-43E9-A1DD-6836B1B44A55}"/>
    <dgm:cxn modelId="{60CA130D-39BA-482C-BA3D-139947222F68}" type="presOf" srcId="{EA93BCE3-A63F-4688-97AC-79FA166F7CF6}" destId="{A9D29CD6-F03A-46B9-8B73-99FD621839BE}" srcOrd="0" destOrd="0" presId="urn:microsoft.com/office/officeart/2005/8/layout/hierarchy3"/>
    <dgm:cxn modelId="{71ECA44B-8A3C-4B96-9EF9-A92C9EDB2A4B}" type="presOf" srcId="{C3569907-2BBF-4CDA-BF99-13AA5BD57C49}" destId="{303187C9-0949-40D2-BDC5-0FE0FB74835E}" srcOrd="0" destOrd="0" presId="urn:microsoft.com/office/officeart/2005/8/layout/hierarchy3"/>
    <dgm:cxn modelId="{1DC3C069-FE3B-4ADE-848C-530A7047BC92}" srcId="{8D70D801-49E0-40DE-8D51-4DCA352A334D}" destId="{1F8EFC31-A98C-4DBF-85EC-7B5946369791}" srcOrd="1" destOrd="0" parTransId="{30481B84-4E9C-4B52-B49C-DD8A09288EC6}" sibTransId="{5051D498-8844-4EF6-BB55-6480BE497658}"/>
    <dgm:cxn modelId="{89B8665C-BAF4-4E58-B401-2C5D80C5CBBB}" type="presOf" srcId="{10FA776C-FF87-4E2E-A583-7A2F4B543748}" destId="{8090F276-7CAC-4D98-8099-DBD034A9D323}" srcOrd="0" destOrd="0" presId="urn:microsoft.com/office/officeart/2005/8/layout/hierarchy3"/>
    <dgm:cxn modelId="{5C78EC7A-C498-479D-B019-A2FCC2BACDF0}" type="presOf" srcId="{7B90CED2-791B-40E1-A4C4-36D69188E869}" destId="{03653150-A5EF-4590-A3D6-210AED09E051}" srcOrd="0" destOrd="0" presId="urn:microsoft.com/office/officeart/2005/8/layout/hierarchy3"/>
    <dgm:cxn modelId="{4FE30FC0-34D0-4483-881C-C468A5C9B5B1}" type="presOf" srcId="{619C690B-860E-423F-8B12-C09763E6DF51}" destId="{E3E4D678-1356-4954-A7FC-7098FE91D3FC}" srcOrd="0" destOrd="0" presId="urn:microsoft.com/office/officeart/2005/8/layout/hierarchy3"/>
    <dgm:cxn modelId="{1AD98470-0DE2-4DB5-AD0C-CE7CF675AED3}" type="presOf" srcId="{79BC70A6-782B-43E6-9338-AAD6093E7D46}" destId="{952F8BA8-DE1A-46C0-AA9A-87B621402C9D}" srcOrd="0" destOrd="0" presId="urn:microsoft.com/office/officeart/2005/8/layout/hierarchy3"/>
    <dgm:cxn modelId="{B0CD4EE9-63E1-4CCD-9669-753F91DEDCFC}" type="presOf" srcId="{735006CF-33E5-49B1-87BF-1E288E261D8D}" destId="{97CDC0E0-4503-4495-9D0E-E6C3FEB68D98}" srcOrd="0" destOrd="0" presId="urn:microsoft.com/office/officeart/2005/8/layout/hierarchy3"/>
    <dgm:cxn modelId="{4FB6F647-200F-4433-9717-C3873C7D8E60}" type="presParOf" srcId="{E3E4D678-1356-4954-A7FC-7098FE91D3FC}" destId="{27F08E15-EE14-4271-8426-F73C3457AE99}" srcOrd="0" destOrd="0" presId="urn:microsoft.com/office/officeart/2005/8/layout/hierarchy3"/>
    <dgm:cxn modelId="{C043283E-91C5-4CF5-957D-90B9761A5094}" type="presParOf" srcId="{27F08E15-EE14-4271-8426-F73C3457AE99}" destId="{17B2A145-2A28-4386-AB73-C5D584B6FC6A}" srcOrd="0" destOrd="0" presId="urn:microsoft.com/office/officeart/2005/8/layout/hierarchy3"/>
    <dgm:cxn modelId="{156DF77F-F02B-40AE-81B3-4313CA3EE693}" type="presParOf" srcId="{17B2A145-2A28-4386-AB73-C5D584B6FC6A}" destId="{EDC9FC97-D53B-40BF-A50D-6E2E3734DAA5}" srcOrd="0" destOrd="0" presId="urn:microsoft.com/office/officeart/2005/8/layout/hierarchy3"/>
    <dgm:cxn modelId="{E622186D-D12F-40DE-B245-C37ACB8B5687}" type="presParOf" srcId="{17B2A145-2A28-4386-AB73-C5D584B6FC6A}" destId="{F210A856-98AC-4C2B-BA1E-23874830C336}" srcOrd="1" destOrd="0" presId="urn:microsoft.com/office/officeart/2005/8/layout/hierarchy3"/>
    <dgm:cxn modelId="{0E0CEB2C-AC7C-4917-A718-6F4DFED44383}" type="presParOf" srcId="{27F08E15-EE14-4271-8426-F73C3457AE99}" destId="{535D5424-D197-48B2-92F0-512A9863C158}" srcOrd="1" destOrd="0" presId="urn:microsoft.com/office/officeart/2005/8/layout/hierarchy3"/>
    <dgm:cxn modelId="{F0307AD7-EEB8-4DA4-AA3B-DE94667F0DA9}" type="presParOf" srcId="{535D5424-D197-48B2-92F0-512A9863C158}" destId="{03653150-A5EF-4590-A3D6-210AED09E051}" srcOrd="0" destOrd="0" presId="urn:microsoft.com/office/officeart/2005/8/layout/hierarchy3"/>
    <dgm:cxn modelId="{1AF43BB4-78DF-4ACB-8606-404597A2D72D}" type="presParOf" srcId="{535D5424-D197-48B2-92F0-512A9863C158}" destId="{A9D29CD6-F03A-46B9-8B73-99FD621839BE}" srcOrd="1" destOrd="0" presId="urn:microsoft.com/office/officeart/2005/8/layout/hierarchy3"/>
    <dgm:cxn modelId="{6A219E27-A7EB-4C50-8883-748D27BBBDAE}" type="presParOf" srcId="{535D5424-D197-48B2-92F0-512A9863C158}" destId="{644CCB48-93DC-4F43-96B6-5EAF7B9ADFBE}" srcOrd="2" destOrd="0" presId="urn:microsoft.com/office/officeart/2005/8/layout/hierarchy3"/>
    <dgm:cxn modelId="{828D3388-C3A1-4CF7-BA94-0E878047475A}" type="presParOf" srcId="{535D5424-D197-48B2-92F0-512A9863C158}" destId="{79456255-84D7-40BD-BE2D-8DA6075E88E2}" srcOrd="3" destOrd="0" presId="urn:microsoft.com/office/officeart/2005/8/layout/hierarchy3"/>
    <dgm:cxn modelId="{5DBE77CC-69A5-4C48-8A30-0738FF3BF290}" type="presParOf" srcId="{535D5424-D197-48B2-92F0-512A9863C158}" destId="{9744FEEE-170B-4E7A-9688-EC9C3189850A}" srcOrd="4" destOrd="0" presId="urn:microsoft.com/office/officeart/2005/8/layout/hierarchy3"/>
    <dgm:cxn modelId="{D35EB3A5-13A8-4BBA-8029-F8B59E57EC3C}" type="presParOf" srcId="{535D5424-D197-48B2-92F0-512A9863C158}" destId="{54B05402-F727-4C5C-B4B6-C3FB256C4BED}" srcOrd="5" destOrd="0" presId="urn:microsoft.com/office/officeart/2005/8/layout/hierarchy3"/>
    <dgm:cxn modelId="{65BB1966-BAC8-4A10-944E-916A488C5CCC}" type="presParOf" srcId="{E3E4D678-1356-4954-A7FC-7098FE91D3FC}" destId="{1D08A992-810C-46B8-AAAC-B00C011619AB}" srcOrd="1" destOrd="0" presId="urn:microsoft.com/office/officeart/2005/8/layout/hierarchy3"/>
    <dgm:cxn modelId="{28170322-BC78-4C53-9888-D6884FAE4DF8}" type="presParOf" srcId="{1D08A992-810C-46B8-AAAC-B00C011619AB}" destId="{736D0879-106D-419B-9087-F5C9B342DFF8}" srcOrd="0" destOrd="0" presId="urn:microsoft.com/office/officeart/2005/8/layout/hierarchy3"/>
    <dgm:cxn modelId="{2363B1FE-9F82-4501-9AF1-3B8C7CE7559D}" type="presParOf" srcId="{736D0879-106D-419B-9087-F5C9B342DFF8}" destId="{D4559B28-C6D7-4584-8BF0-6975711D41D6}" srcOrd="0" destOrd="0" presId="urn:microsoft.com/office/officeart/2005/8/layout/hierarchy3"/>
    <dgm:cxn modelId="{696AE1BE-1CF8-4B03-A084-6DFEB81374C2}" type="presParOf" srcId="{736D0879-106D-419B-9087-F5C9B342DFF8}" destId="{97D87125-C503-462E-987E-B437173F024B}" srcOrd="1" destOrd="0" presId="urn:microsoft.com/office/officeart/2005/8/layout/hierarchy3"/>
    <dgm:cxn modelId="{A7226D1E-B6AE-48C8-BD77-C0E8915DA74A}" type="presParOf" srcId="{1D08A992-810C-46B8-AAAC-B00C011619AB}" destId="{752E5C70-664B-4A0D-8A57-9B25C56C76DB}" srcOrd="1" destOrd="0" presId="urn:microsoft.com/office/officeart/2005/8/layout/hierarchy3"/>
    <dgm:cxn modelId="{5D723F2A-24BD-4558-AC3D-84F22B37785E}" type="presParOf" srcId="{752E5C70-664B-4A0D-8A57-9B25C56C76DB}" destId="{F65F4A00-EDAA-4849-823B-75AF38DF39E2}" srcOrd="0" destOrd="0" presId="urn:microsoft.com/office/officeart/2005/8/layout/hierarchy3"/>
    <dgm:cxn modelId="{D64994B8-003A-453C-A039-DBF0EA6DA9AC}" type="presParOf" srcId="{752E5C70-664B-4A0D-8A57-9B25C56C76DB}" destId="{97CDC0E0-4503-4495-9D0E-E6C3FEB68D98}" srcOrd="1" destOrd="0" presId="urn:microsoft.com/office/officeart/2005/8/layout/hierarchy3"/>
    <dgm:cxn modelId="{6B7225F2-666B-4A2D-A2AD-152657E21CCF}" type="presParOf" srcId="{752E5C70-664B-4A0D-8A57-9B25C56C76DB}" destId="{303187C9-0949-40D2-BDC5-0FE0FB74835E}" srcOrd="2" destOrd="0" presId="urn:microsoft.com/office/officeart/2005/8/layout/hierarchy3"/>
    <dgm:cxn modelId="{65355A52-D0E4-4B8D-92AB-37A2AA5CA5C8}" type="presParOf" srcId="{752E5C70-664B-4A0D-8A57-9B25C56C76DB}" destId="{60111C34-01E6-41AC-87E4-07576A41FC4D}" srcOrd="3" destOrd="0" presId="urn:microsoft.com/office/officeart/2005/8/layout/hierarchy3"/>
    <dgm:cxn modelId="{5ED23B6E-3E10-4E76-A1CA-25BA95AF26D3}" type="presParOf" srcId="{752E5C70-664B-4A0D-8A57-9B25C56C76DB}" destId="{952F8BA8-DE1A-46C0-AA9A-87B621402C9D}" srcOrd="4" destOrd="0" presId="urn:microsoft.com/office/officeart/2005/8/layout/hierarchy3"/>
    <dgm:cxn modelId="{D08F54D7-9FF8-44A0-AED6-2384B5195AA7}" type="presParOf" srcId="{752E5C70-664B-4A0D-8A57-9B25C56C76DB}" destId="{7C88E516-533A-48DC-88D5-9AE6DFDEA2F8}" srcOrd="5" destOrd="0" presId="urn:microsoft.com/office/officeart/2005/8/layout/hierarchy3"/>
    <dgm:cxn modelId="{D9EA1E09-8F85-4AE4-9CF4-0E13DE8CAA3A}" type="presParOf" srcId="{752E5C70-664B-4A0D-8A57-9B25C56C76DB}" destId="{E2081CD5-B210-4359-AD3A-A9915A5C8030}" srcOrd="6" destOrd="0" presId="urn:microsoft.com/office/officeart/2005/8/layout/hierarchy3"/>
    <dgm:cxn modelId="{5CDF5BA1-0A6C-4F90-BFBB-B5FC5FE36CB7}" type="presParOf" srcId="{752E5C70-664B-4A0D-8A57-9B25C56C76DB}" destId="{8090F276-7CAC-4D98-8099-DBD034A9D323}" srcOrd="7" destOrd="0" presId="urn:microsoft.com/office/officeart/2005/8/layout/hierarchy3"/>
    <dgm:cxn modelId="{C9B7882E-2E17-44F9-913D-48738FBB38A4}" type="presParOf" srcId="{752E5C70-664B-4A0D-8A57-9B25C56C76DB}" destId="{632DA504-D455-4776-BE47-734C0D8D9426}" srcOrd="8" destOrd="0" presId="urn:microsoft.com/office/officeart/2005/8/layout/hierarchy3"/>
    <dgm:cxn modelId="{21A77F11-6678-40A3-8308-65C669C722EA}" type="presParOf" srcId="{752E5C70-664B-4A0D-8A57-9B25C56C76DB}" destId="{2967D323-C8D1-4BD2-BD5C-E18CA387673F}"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DBA651F-96B5-44B5-BBB2-95D371C94449}"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D20CCFE-D81F-4812-8D4F-8C889BA16B2C}">
      <dgm:prSet phldrT="[Text]"/>
      <dgm:spPr/>
      <dgm:t>
        <a:bodyPr/>
        <a:lstStyle/>
        <a:p>
          <a:r>
            <a:rPr lang="fa-IR" dirty="0" smtClean="0">
              <a:cs typeface="B Zar" panose="00000400000000000000" pitchFamily="2" charset="-78"/>
            </a:rPr>
            <a:t>روایی سازه</a:t>
          </a:r>
          <a:endParaRPr lang="en-US" dirty="0">
            <a:cs typeface="B Zar" panose="00000400000000000000" pitchFamily="2" charset="-78"/>
          </a:endParaRPr>
        </a:p>
      </dgm:t>
    </dgm:pt>
    <dgm:pt modelId="{147E5285-AE45-416E-B68B-2E2833C0A1A0}" type="parTrans" cxnId="{1C284F7D-0588-4C01-B954-7F3D2C4ED089}">
      <dgm:prSet/>
      <dgm:spPr/>
      <dgm:t>
        <a:bodyPr/>
        <a:lstStyle/>
        <a:p>
          <a:endParaRPr lang="en-US"/>
        </a:p>
      </dgm:t>
    </dgm:pt>
    <dgm:pt modelId="{D67CFA93-CA6B-4C1D-9BA2-279FDBC7810B}" type="sibTrans" cxnId="{1C284F7D-0588-4C01-B954-7F3D2C4ED089}">
      <dgm:prSet/>
      <dgm:spPr/>
      <dgm:t>
        <a:bodyPr/>
        <a:lstStyle/>
        <a:p>
          <a:endParaRPr lang="en-US"/>
        </a:p>
      </dgm:t>
    </dgm:pt>
    <dgm:pt modelId="{AFC69A60-FB8F-43D5-B0CD-B39AC1B56A1A}">
      <dgm:prSet phldrT="[Text]"/>
      <dgm:spPr/>
      <dgm:t>
        <a:bodyPr/>
        <a:lstStyle/>
        <a:p>
          <a:r>
            <a:rPr lang="fa-IR" dirty="0" smtClean="0">
              <a:cs typeface="B Zar" panose="00000400000000000000" pitchFamily="2" charset="-78"/>
            </a:rPr>
            <a:t>روایی ملاک</a:t>
          </a:r>
          <a:endParaRPr lang="en-US" dirty="0">
            <a:cs typeface="B Zar" panose="00000400000000000000" pitchFamily="2" charset="-78"/>
          </a:endParaRPr>
        </a:p>
      </dgm:t>
    </dgm:pt>
    <dgm:pt modelId="{51470B2A-2EEC-4D50-B699-22B7724F910F}" type="parTrans" cxnId="{9B65AF69-74DC-46D5-A1A4-CE6813ED7969}">
      <dgm:prSet/>
      <dgm:spPr/>
      <dgm:t>
        <a:bodyPr/>
        <a:lstStyle/>
        <a:p>
          <a:endParaRPr lang="en-US"/>
        </a:p>
      </dgm:t>
    </dgm:pt>
    <dgm:pt modelId="{32830BBA-7686-4E46-A7F5-0E460F728389}" type="sibTrans" cxnId="{9B65AF69-74DC-46D5-A1A4-CE6813ED7969}">
      <dgm:prSet/>
      <dgm:spPr/>
      <dgm:t>
        <a:bodyPr/>
        <a:lstStyle/>
        <a:p>
          <a:endParaRPr lang="en-US"/>
        </a:p>
      </dgm:t>
    </dgm:pt>
    <dgm:pt modelId="{3BEBA556-C633-4C6A-998A-7B1C97519FE7}">
      <dgm:prSet phldrT="[Text]"/>
      <dgm:spPr/>
      <dgm:t>
        <a:bodyPr/>
        <a:lstStyle/>
        <a:p>
          <a:r>
            <a:rPr lang="fa-IR" dirty="0" smtClean="0">
              <a:cs typeface="B Zar" panose="00000400000000000000" pitchFamily="2" charset="-78"/>
            </a:rPr>
            <a:t>همگرا</a:t>
          </a:r>
          <a:endParaRPr lang="en-US" dirty="0">
            <a:cs typeface="B Zar" panose="00000400000000000000" pitchFamily="2" charset="-78"/>
          </a:endParaRPr>
        </a:p>
      </dgm:t>
    </dgm:pt>
    <dgm:pt modelId="{D8B788A0-0F3A-411F-AAA8-9F136975975B}" type="parTrans" cxnId="{52256C44-86C6-4216-9E15-3BBBBB45CE2A}">
      <dgm:prSet/>
      <dgm:spPr/>
      <dgm:t>
        <a:bodyPr/>
        <a:lstStyle/>
        <a:p>
          <a:endParaRPr lang="en-US"/>
        </a:p>
      </dgm:t>
    </dgm:pt>
    <dgm:pt modelId="{B0A256E0-E138-41A3-8CD5-67CDF1ADD5A7}" type="sibTrans" cxnId="{52256C44-86C6-4216-9E15-3BBBBB45CE2A}">
      <dgm:prSet/>
      <dgm:spPr/>
      <dgm:t>
        <a:bodyPr/>
        <a:lstStyle/>
        <a:p>
          <a:endParaRPr lang="en-US"/>
        </a:p>
      </dgm:t>
    </dgm:pt>
    <dgm:pt modelId="{FA9C4676-7CC7-4735-9386-4F4126899F12}">
      <dgm:prSet phldrT="[Text]"/>
      <dgm:spPr/>
      <dgm:t>
        <a:bodyPr/>
        <a:lstStyle/>
        <a:p>
          <a:r>
            <a:rPr lang="fa-IR" dirty="0" smtClean="0">
              <a:cs typeface="B Zar" panose="00000400000000000000" pitchFamily="2" charset="-78"/>
            </a:rPr>
            <a:t>واگرا</a:t>
          </a:r>
          <a:endParaRPr lang="en-US" dirty="0">
            <a:cs typeface="B Zar" panose="00000400000000000000" pitchFamily="2" charset="-78"/>
          </a:endParaRPr>
        </a:p>
      </dgm:t>
    </dgm:pt>
    <dgm:pt modelId="{AF66FDDF-2FDE-4D04-B660-246D550BB541}" type="parTrans" cxnId="{55F83FE6-3C93-41BD-BC71-FD4A8D52AE34}">
      <dgm:prSet/>
      <dgm:spPr/>
      <dgm:t>
        <a:bodyPr/>
        <a:lstStyle/>
        <a:p>
          <a:endParaRPr lang="en-US"/>
        </a:p>
      </dgm:t>
    </dgm:pt>
    <dgm:pt modelId="{827353BE-7068-4CD5-BDEE-3B523215EE67}" type="sibTrans" cxnId="{55F83FE6-3C93-41BD-BC71-FD4A8D52AE34}">
      <dgm:prSet/>
      <dgm:spPr/>
      <dgm:t>
        <a:bodyPr/>
        <a:lstStyle/>
        <a:p>
          <a:endParaRPr lang="en-US"/>
        </a:p>
      </dgm:t>
    </dgm:pt>
    <dgm:pt modelId="{1401D30C-CC34-4BE5-B1E4-CC957A023B65}">
      <dgm:prSet phldrT="[Text]"/>
      <dgm:spPr/>
      <dgm:t>
        <a:bodyPr/>
        <a:lstStyle/>
        <a:p>
          <a:r>
            <a:rPr lang="fa-IR" dirty="0" smtClean="0">
              <a:cs typeface="B Zar" panose="00000400000000000000" pitchFamily="2" charset="-78"/>
            </a:rPr>
            <a:t>محتوا</a:t>
          </a:r>
          <a:endParaRPr lang="en-US" dirty="0">
            <a:cs typeface="B Zar" panose="00000400000000000000" pitchFamily="2" charset="-78"/>
          </a:endParaRPr>
        </a:p>
      </dgm:t>
    </dgm:pt>
    <dgm:pt modelId="{0823FF65-79A4-41F4-8CDB-B7A0CAB93550}" type="parTrans" cxnId="{631D778E-885E-403A-9C40-10001F572039}">
      <dgm:prSet/>
      <dgm:spPr/>
      <dgm:t>
        <a:bodyPr/>
        <a:lstStyle/>
        <a:p>
          <a:endParaRPr lang="en-US"/>
        </a:p>
      </dgm:t>
    </dgm:pt>
    <dgm:pt modelId="{895BE819-2E43-439A-80F4-EB5A0DDC7309}" type="sibTrans" cxnId="{631D778E-885E-403A-9C40-10001F572039}">
      <dgm:prSet/>
      <dgm:spPr/>
      <dgm:t>
        <a:bodyPr/>
        <a:lstStyle/>
        <a:p>
          <a:endParaRPr lang="en-US"/>
        </a:p>
      </dgm:t>
    </dgm:pt>
    <dgm:pt modelId="{2504EEEA-D89D-4EF9-8375-94DC19B5D67E}" type="pres">
      <dgm:prSet presAssocID="{6DBA651F-96B5-44B5-BBB2-95D371C94449}" presName="hierChild1" presStyleCnt="0">
        <dgm:presLayoutVars>
          <dgm:chPref val="1"/>
          <dgm:dir/>
          <dgm:animOne val="branch"/>
          <dgm:animLvl val="lvl"/>
          <dgm:resizeHandles/>
        </dgm:presLayoutVars>
      </dgm:prSet>
      <dgm:spPr/>
      <dgm:t>
        <a:bodyPr/>
        <a:lstStyle/>
        <a:p>
          <a:endParaRPr lang="en-US"/>
        </a:p>
      </dgm:t>
    </dgm:pt>
    <dgm:pt modelId="{D2485E8D-272E-4432-8EA6-441F9A693D23}" type="pres">
      <dgm:prSet presAssocID="{FD20CCFE-D81F-4812-8D4F-8C889BA16B2C}" presName="hierRoot1" presStyleCnt="0"/>
      <dgm:spPr/>
    </dgm:pt>
    <dgm:pt modelId="{41987D0C-7F7D-4104-90E9-231F5FF6BF57}" type="pres">
      <dgm:prSet presAssocID="{FD20CCFE-D81F-4812-8D4F-8C889BA16B2C}" presName="composite" presStyleCnt="0"/>
      <dgm:spPr/>
    </dgm:pt>
    <dgm:pt modelId="{7E84B0D4-AEB6-463E-9065-B52086DCDA5F}" type="pres">
      <dgm:prSet presAssocID="{FD20CCFE-D81F-4812-8D4F-8C889BA16B2C}" presName="background" presStyleLbl="node0" presStyleIdx="0" presStyleCnt="1"/>
      <dgm:spPr/>
    </dgm:pt>
    <dgm:pt modelId="{91CA9358-9DA2-4810-9628-A9160F22000E}" type="pres">
      <dgm:prSet presAssocID="{FD20CCFE-D81F-4812-8D4F-8C889BA16B2C}" presName="text" presStyleLbl="fgAcc0" presStyleIdx="0" presStyleCnt="1">
        <dgm:presLayoutVars>
          <dgm:chPref val="3"/>
        </dgm:presLayoutVars>
      </dgm:prSet>
      <dgm:spPr/>
      <dgm:t>
        <a:bodyPr/>
        <a:lstStyle/>
        <a:p>
          <a:endParaRPr lang="en-US"/>
        </a:p>
      </dgm:t>
    </dgm:pt>
    <dgm:pt modelId="{041C0FE0-66BB-4C3C-BA43-0755D5C53C1A}" type="pres">
      <dgm:prSet presAssocID="{FD20CCFE-D81F-4812-8D4F-8C889BA16B2C}" presName="hierChild2" presStyleCnt="0"/>
      <dgm:spPr/>
    </dgm:pt>
    <dgm:pt modelId="{C193B31D-8173-4B56-ABDE-B8CBD092D99B}" type="pres">
      <dgm:prSet presAssocID="{51470B2A-2EEC-4D50-B699-22B7724F910F}" presName="Name10" presStyleLbl="parChTrans1D2" presStyleIdx="0" presStyleCnt="2"/>
      <dgm:spPr/>
      <dgm:t>
        <a:bodyPr/>
        <a:lstStyle/>
        <a:p>
          <a:endParaRPr lang="en-US"/>
        </a:p>
      </dgm:t>
    </dgm:pt>
    <dgm:pt modelId="{988BD18E-2423-4210-AD03-5EE095484623}" type="pres">
      <dgm:prSet presAssocID="{AFC69A60-FB8F-43D5-B0CD-B39AC1B56A1A}" presName="hierRoot2" presStyleCnt="0"/>
      <dgm:spPr/>
    </dgm:pt>
    <dgm:pt modelId="{05681876-ADFA-4EE5-B066-8317AD30B8A6}" type="pres">
      <dgm:prSet presAssocID="{AFC69A60-FB8F-43D5-B0CD-B39AC1B56A1A}" presName="composite2" presStyleCnt="0"/>
      <dgm:spPr/>
    </dgm:pt>
    <dgm:pt modelId="{A51A3CDC-7213-4BB2-B974-BF94637A408E}" type="pres">
      <dgm:prSet presAssocID="{AFC69A60-FB8F-43D5-B0CD-B39AC1B56A1A}" presName="background2" presStyleLbl="node2" presStyleIdx="0" presStyleCnt="2"/>
      <dgm:spPr/>
    </dgm:pt>
    <dgm:pt modelId="{35C00924-3ACD-4426-8AD9-2B40646E2C39}" type="pres">
      <dgm:prSet presAssocID="{AFC69A60-FB8F-43D5-B0CD-B39AC1B56A1A}" presName="text2" presStyleLbl="fgAcc2" presStyleIdx="0" presStyleCnt="2">
        <dgm:presLayoutVars>
          <dgm:chPref val="3"/>
        </dgm:presLayoutVars>
      </dgm:prSet>
      <dgm:spPr/>
      <dgm:t>
        <a:bodyPr/>
        <a:lstStyle/>
        <a:p>
          <a:endParaRPr lang="en-US"/>
        </a:p>
      </dgm:t>
    </dgm:pt>
    <dgm:pt modelId="{C3C2BA8A-4338-4A77-B53C-AA1575D28569}" type="pres">
      <dgm:prSet presAssocID="{AFC69A60-FB8F-43D5-B0CD-B39AC1B56A1A}" presName="hierChild3" presStyleCnt="0"/>
      <dgm:spPr/>
    </dgm:pt>
    <dgm:pt modelId="{30DA9F7F-FABE-41EE-A68C-856CBA773DF9}" type="pres">
      <dgm:prSet presAssocID="{D8B788A0-0F3A-411F-AAA8-9F136975975B}" presName="Name17" presStyleLbl="parChTrans1D3" presStyleIdx="0" presStyleCnt="2"/>
      <dgm:spPr/>
      <dgm:t>
        <a:bodyPr/>
        <a:lstStyle/>
        <a:p>
          <a:endParaRPr lang="en-US"/>
        </a:p>
      </dgm:t>
    </dgm:pt>
    <dgm:pt modelId="{59056981-D71D-4060-8F2A-0D4A1CE88C8A}" type="pres">
      <dgm:prSet presAssocID="{3BEBA556-C633-4C6A-998A-7B1C97519FE7}" presName="hierRoot3" presStyleCnt="0"/>
      <dgm:spPr/>
    </dgm:pt>
    <dgm:pt modelId="{F2A225D1-3C6F-4177-8A5C-4BDA82BB578E}" type="pres">
      <dgm:prSet presAssocID="{3BEBA556-C633-4C6A-998A-7B1C97519FE7}" presName="composite3" presStyleCnt="0"/>
      <dgm:spPr/>
    </dgm:pt>
    <dgm:pt modelId="{9469AA81-EDE4-4E6A-BAE3-2C867734F9E1}" type="pres">
      <dgm:prSet presAssocID="{3BEBA556-C633-4C6A-998A-7B1C97519FE7}" presName="background3" presStyleLbl="node3" presStyleIdx="0" presStyleCnt="2"/>
      <dgm:spPr/>
    </dgm:pt>
    <dgm:pt modelId="{176CF225-7003-49DE-B695-096645126055}" type="pres">
      <dgm:prSet presAssocID="{3BEBA556-C633-4C6A-998A-7B1C97519FE7}" presName="text3" presStyleLbl="fgAcc3" presStyleIdx="0" presStyleCnt="2">
        <dgm:presLayoutVars>
          <dgm:chPref val="3"/>
        </dgm:presLayoutVars>
      </dgm:prSet>
      <dgm:spPr/>
      <dgm:t>
        <a:bodyPr/>
        <a:lstStyle/>
        <a:p>
          <a:endParaRPr lang="en-US"/>
        </a:p>
      </dgm:t>
    </dgm:pt>
    <dgm:pt modelId="{849E1A14-D7C8-46AA-9AC1-746EF84D7751}" type="pres">
      <dgm:prSet presAssocID="{3BEBA556-C633-4C6A-998A-7B1C97519FE7}" presName="hierChild4" presStyleCnt="0"/>
      <dgm:spPr/>
    </dgm:pt>
    <dgm:pt modelId="{4A718165-1834-4FA0-83FA-4BA83EED8FC5}" type="pres">
      <dgm:prSet presAssocID="{AF66FDDF-2FDE-4D04-B660-246D550BB541}" presName="Name17" presStyleLbl="parChTrans1D3" presStyleIdx="1" presStyleCnt="2"/>
      <dgm:spPr/>
      <dgm:t>
        <a:bodyPr/>
        <a:lstStyle/>
        <a:p>
          <a:endParaRPr lang="en-US"/>
        </a:p>
      </dgm:t>
    </dgm:pt>
    <dgm:pt modelId="{C1EC581A-B872-45A6-ADCC-EF337181A00B}" type="pres">
      <dgm:prSet presAssocID="{FA9C4676-7CC7-4735-9386-4F4126899F12}" presName="hierRoot3" presStyleCnt="0"/>
      <dgm:spPr/>
    </dgm:pt>
    <dgm:pt modelId="{045E0FD3-AE8C-4D61-A10C-DABED23A2301}" type="pres">
      <dgm:prSet presAssocID="{FA9C4676-7CC7-4735-9386-4F4126899F12}" presName="composite3" presStyleCnt="0"/>
      <dgm:spPr/>
    </dgm:pt>
    <dgm:pt modelId="{45409640-1BA7-4594-B83A-A8F372AFD43B}" type="pres">
      <dgm:prSet presAssocID="{FA9C4676-7CC7-4735-9386-4F4126899F12}" presName="background3" presStyleLbl="node3" presStyleIdx="1" presStyleCnt="2"/>
      <dgm:spPr/>
    </dgm:pt>
    <dgm:pt modelId="{9D9F2BDA-3AD7-49BE-93A1-F5B179ABC12D}" type="pres">
      <dgm:prSet presAssocID="{FA9C4676-7CC7-4735-9386-4F4126899F12}" presName="text3" presStyleLbl="fgAcc3" presStyleIdx="1" presStyleCnt="2">
        <dgm:presLayoutVars>
          <dgm:chPref val="3"/>
        </dgm:presLayoutVars>
      </dgm:prSet>
      <dgm:spPr/>
      <dgm:t>
        <a:bodyPr/>
        <a:lstStyle/>
        <a:p>
          <a:endParaRPr lang="en-US"/>
        </a:p>
      </dgm:t>
    </dgm:pt>
    <dgm:pt modelId="{F3209D06-3298-4CA2-80D2-6DA329B0C7E1}" type="pres">
      <dgm:prSet presAssocID="{FA9C4676-7CC7-4735-9386-4F4126899F12}" presName="hierChild4" presStyleCnt="0"/>
      <dgm:spPr/>
    </dgm:pt>
    <dgm:pt modelId="{B985C44A-908C-4B6C-8BA8-7822AC3244EE}" type="pres">
      <dgm:prSet presAssocID="{0823FF65-79A4-41F4-8CDB-B7A0CAB93550}" presName="Name10" presStyleLbl="parChTrans1D2" presStyleIdx="1" presStyleCnt="2"/>
      <dgm:spPr/>
      <dgm:t>
        <a:bodyPr/>
        <a:lstStyle/>
        <a:p>
          <a:endParaRPr lang="en-US"/>
        </a:p>
      </dgm:t>
    </dgm:pt>
    <dgm:pt modelId="{F1632EE7-49B0-4E8E-B87B-A29EC605F8B7}" type="pres">
      <dgm:prSet presAssocID="{1401D30C-CC34-4BE5-B1E4-CC957A023B65}" presName="hierRoot2" presStyleCnt="0"/>
      <dgm:spPr/>
    </dgm:pt>
    <dgm:pt modelId="{935B2A9A-4349-49BD-A419-4DF63C3DF70D}" type="pres">
      <dgm:prSet presAssocID="{1401D30C-CC34-4BE5-B1E4-CC957A023B65}" presName="composite2" presStyleCnt="0"/>
      <dgm:spPr/>
    </dgm:pt>
    <dgm:pt modelId="{DB74C275-F182-4C1D-953D-EF98C234E2A8}" type="pres">
      <dgm:prSet presAssocID="{1401D30C-CC34-4BE5-B1E4-CC957A023B65}" presName="background2" presStyleLbl="node2" presStyleIdx="1" presStyleCnt="2"/>
      <dgm:spPr/>
    </dgm:pt>
    <dgm:pt modelId="{6941BC48-FEA7-4142-8874-8EF1352C1275}" type="pres">
      <dgm:prSet presAssocID="{1401D30C-CC34-4BE5-B1E4-CC957A023B65}" presName="text2" presStyleLbl="fgAcc2" presStyleIdx="1" presStyleCnt="2">
        <dgm:presLayoutVars>
          <dgm:chPref val="3"/>
        </dgm:presLayoutVars>
      </dgm:prSet>
      <dgm:spPr/>
      <dgm:t>
        <a:bodyPr/>
        <a:lstStyle/>
        <a:p>
          <a:endParaRPr lang="en-US"/>
        </a:p>
      </dgm:t>
    </dgm:pt>
    <dgm:pt modelId="{C774DE4B-C458-4A68-96B4-48E12A23DFF5}" type="pres">
      <dgm:prSet presAssocID="{1401D30C-CC34-4BE5-B1E4-CC957A023B65}" presName="hierChild3" presStyleCnt="0"/>
      <dgm:spPr/>
    </dgm:pt>
  </dgm:ptLst>
  <dgm:cxnLst>
    <dgm:cxn modelId="{DBC5BDF4-F31F-4432-9A3C-3002430BE196}" type="presOf" srcId="{FD20CCFE-D81F-4812-8D4F-8C889BA16B2C}" destId="{91CA9358-9DA2-4810-9628-A9160F22000E}" srcOrd="0" destOrd="0" presId="urn:microsoft.com/office/officeart/2005/8/layout/hierarchy1"/>
    <dgm:cxn modelId="{277ADDA2-C684-4BF4-958E-DFCD8ED33FA3}" type="presOf" srcId="{D8B788A0-0F3A-411F-AAA8-9F136975975B}" destId="{30DA9F7F-FABE-41EE-A68C-856CBA773DF9}" srcOrd="0" destOrd="0" presId="urn:microsoft.com/office/officeart/2005/8/layout/hierarchy1"/>
    <dgm:cxn modelId="{631D778E-885E-403A-9C40-10001F572039}" srcId="{FD20CCFE-D81F-4812-8D4F-8C889BA16B2C}" destId="{1401D30C-CC34-4BE5-B1E4-CC957A023B65}" srcOrd="1" destOrd="0" parTransId="{0823FF65-79A4-41F4-8CDB-B7A0CAB93550}" sibTransId="{895BE819-2E43-439A-80F4-EB5A0DDC7309}"/>
    <dgm:cxn modelId="{1C284F7D-0588-4C01-B954-7F3D2C4ED089}" srcId="{6DBA651F-96B5-44B5-BBB2-95D371C94449}" destId="{FD20CCFE-D81F-4812-8D4F-8C889BA16B2C}" srcOrd="0" destOrd="0" parTransId="{147E5285-AE45-416E-B68B-2E2833C0A1A0}" sibTransId="{D67CFA93-CA6B-4C1D-9BA2-279FDBC7810B}"/>
    <dgm:cxn modelId="{55F83FE6-3C93-41BD-BC71-FD4A8D52AE34}" srcId="{AFC69A60-FB8F-43D5-B0CD-B39AC1B56A1A}" destId="{FA9C4676-7CC7-4735-9386-4F4126899F12}" srcOrd="1" destOrd="0" parTransId="{AF66FDDF-2FDE-4D04-B660-246D550BB541}" sibTransId="{827353BE-7068-4CD5-BDEE-3B523215EE67}"/>
    <dgm:cxn modelId="{9B65AF69-74DC-46D5-A1A4-CE6813ED7969}" srcId="{FD20CCFE-D81F-4812-8D4F-8C889BA16B2C}" destId="{AFC69A60-FB8F-43D5-B0CD-B39AC1B56A1A}" srcOrd="0" destOrd="0" parTransId="{51470B2A-2EEC-4D50-B699-22B7724F910F}" sibTransId="{32830BBA-7686-4E46-A7F5-0E460F728389}"/>
    <dgm:cxn modelId="{9D8D4F5D-33D7-4F04-97EF-E4E381A856FC}" type="presOf" srcId="{0823FF65-79A4-41F4-8CDB-B7A0CAB93550}" destId="{B985C44A-908C-4B6C-8BA8-7822AC3244EE}" srcOrd="0" destOrd="0" presId="urn:microsoft.com/office/officeart/2005/8/layout/hierarchy1"/>
    <dgm:cxn modelId="{411C8261-A597-4F16-BAC5-1925FA7FE66F}" type="presOf" srcId="{AFC69A60-FB8F-43D5-B0CD-B39AC1B56A1A}" destId="{35C00924-3ACD-4426-8AD9-2B40646E2C39}" srcOrd="0" destOrd="0" presId="urn:microsoft.com/office/officeart/2005/8/layout/hierarchy1"/>
    <dgm:cxn modelId="{114C65A0-9BE0-4EB6-9956-FE7CE5A42D7B}" type="presOf" srcId="{1401D30C-CC34-4BE5-B1E4-CC957A023B65}" destId="{6941BC48-FEA7-4142-8874-8EF1352C1275}" srcOrd="0" destOrd="0" presId="urn:microsoft.com/office/officeart/2005/8/layout/hierarchy1"/>
    <dgm:cxn modelId="{F072AEE9-3CF2-4278-9541-ACAEFBA866C7}" type="presOf" srcId="{6DBA651F-96B5-44B5-BBB2-95D371C94449}" destId="{2504EEEA-D89D-4EF9-8375-94DC19B5D67E}" srcOrd="0" destOrd="0" presId="urn:microsoft.com/office/officeart/2005/8/layout/hierarchy1"/>
    <dgm:cxn modelId="{E2DC51BD-420A-40ED-8BC0-E484F7C44276}" type="presOf" srcId="{51470B2A-2EEC-4D50-B699-22B7724F910F}" destId="{C193B31D-8173-4B56-ABDE-B8CBD092D99B}" srcOrd="0" destOrd="0" presId="urn:microsoft.com/office/officeart/2005/8/layout/hierarchy1"/>
    <dgm:cxn modelId="{FB911A3E-F449-4BA1-A501-A0754EEDC134}" type="presOf" srcId="{FA9C4676-7CC7-4735-9386-4F4126899F12}" destId="{9D9F2BDA-3AD7-49BE-93A1-F5B179ABC12D}" srcOrd="0" destOrd="0" presId="urn:microsoft.com/office/officeart/2005/8/layout/hierarchy1"/>
    <dgm:cxn modelId="{AF7424E0-4700-44C5-8FF6-1D55E6B44850}" type="presOf" srcId="{3BEBA556-C633-4C6A-998A-7B1C97519FE7}" destId="{176CF225-7003-49DE-B695-096645126055}" srcOrd="0" destOrd="0" presId="urn:microsoft.com/office/officeart/2005/8/layout/hierarchy1"/>
    <dgm:cxn modelId="{293F205E-38F8-4C4D-AF86-98B7D08638BD}" type="presOf" srcId="{AF66FDDF-2FDE-4D04-B660-246D550BB541}" destId="{4A718165-1834-4FA0-83FA-4BA83EED8FC5}" srcOrd="0" destOrd="0" presId="urn:microsoft.com/office/officeart/2005/8/layout/hierarchy1"/>
    <dgm:cxn modelId="{52256C44-86C6-4216-9E15-3BBBBB45CE2A}" srcId="{AFC69A60-FB8F-43D5-B0CD-B39AC1B56A1A}" destId="{3BEBA556-C633-4C6A-998A-7B1C97519FE7}" srcOrd="0" destOrd="0" parTransId="{D8B788A0-0F3A-411F-AAA8-9F136975975B}" sibTransId="{B0A256E0-E138-41A3-8CD5-67CDF1ADD5A7}"/>
    <dgm:cxn modelId="{F5AF23FD-4D86-48C7-B127-C3E4F525C895}" type="presParOf" srcId="{2504EEEA-D89D-4EF9-8375-94DC19B5D67E}" destId="{D2485E8D-272E-4432-8EA6-441F9A693D23}" srcOrd="0" destOrd="0" presId="urn:microsoft.com/office/officeart/2005/8/layout/hierarchy1"/>
    <dgm:cxn modelId="{74A2EB13-0AA4-47C0-8E5E-6D2B6C301EC6}" type="presParOf" srcId="{D2485E8D-272E-4432-8EA6-441F9A693D23}" destId="{41987D0C-7F7D-4104-90E9-231F5FF6BF57}" srcOrd="0" destOrd="0" presId="urn:microsoft.com/office/officeart/2005/8/layout/hierarchy1"/>
    <dgm:cxn modelId="{E5564843-7E94-427F-AEBB-8979A45BFAB6}" type="presParOf" srcId="{41987D0C-7F7D-4104-90E9-231F5FF6BF57}" destId="{7E84B0D4-AEB6-463E-9065-B52086DCDA5F}" srcOrd="0" destOrd="0" presId="urn:microsoft.com/office/officeart/2005/8/layout/hierarchy1"/>
    <dgm:cxn modelId="{01797181-E90D-4E3A-9BD0-46B5C26EC2AC}" type="presParOf" srcId="{41987D0C-7F7D-4104-90E9-231F5FF6BF57}" destId="{91CA9358-9DA2-4810-9628-A9160F22000E}" srcOrd="1" destOrd="0" presId="urn:microsoft.com/office/officeart/2005/8/layout/hierarchy1"/>
    <dgm:cxn modelId="{649F4225-466B-4AE0-B2E0-06D0CA72C545}" type="presParOf" srcId="{D2485E8D-272E-4432-8EA6-441F9A693D23}" destId="{041C0FE0-66BB-4C3C-BA43-0755D5C53C1A}" srcOrd="1" destOrd="0" presId="urn:microsoft.com/office/officeart/2005/8/layout/hierarchy1"/>
    <dgm:cxn modelId="{917985B8-76F4-4011-B468-4C56AEC3E83F}" type="presParOf" srcId="{041C0FE0-66BB-4C3C-BA43-0755D5C53C1A}" destId="{C193B31D-8173-4B56-ABDE-B8CBD092D99B}" srcOrd="0" destOrd="0" presId="urn:microsoft.com/office/officeart/2005/8/layout/hierarchy1"/>
    <dgm:cxn modelId="{CD98EBF0-0022-4159-89AD-02BC54F53C4B}" type="presParOf" srcId="{041C0FE0-66BB-4C3C-BA43-0755D5C53C1A}" destId="{988BD18E-2423-4210-AD03-5EE095484623}" srcOrd="1" destOrd="0" presId="urn:microsoft.com/office/officeart/2005/8/layout/hierarchy1"/>
    <dgm:cxn modelId="{B1E9E78B-CBF6-4606-8B39-2528B42D8094}" type="presParOf" srcId="{988BD18E-2423-4210-AD03-5EE095484623}" destId="{05681876-ADFA-4EE5-B066-8317AD30B8A6}" srcOrd="0" destOrd="0" presId="urn:microsoft.com/office/officeart/2005/8/layout/hierarchy1"/>
    <dgm:cxn modelId="{171276C4-1ADA-4DB9-86D5-46144615FBB4}" type="presParOf" srcId="{05681876-ADFA-4EE5-B066-8317AD30B8A6}" destId="{A51A3CDC-7213-4BB2-B974-BF94637A408E}" srcOrd="0" destOrd="0" presId="urn:microsoft.com/office/officeart/2005/8/layout/hierarchy1"/>
    <dgm:cxn modelId="{6944D4B5-4AA4-4FEB-A615-0DB1C45E03A8}" type="presParOf" srcId="{05681876-ADFA-4EE5-B066-8317AD30B8A6}" destId="{35C00924-3ACD-4426-8AD9-2B40646E2C39}" srcOrd="1" destOrd="0" presId="urn:microsoft.com/office/officeart/2005/8/layout/hierarchy1"/>
    <dgm:cxn modelId="{993B48F2-2765-49D8-81E0-CCA5FBBDBE8E}" type="presParOf" srcId="{988BD18E-2423-4210-AD03-5EE095484623}" destId="{C3C2BA8A-4338-4A77-B53C-AA1575D28569}" srcOrd="1" destOrd="0" presId="urn:microsoft.com/office/officeart/2005/8/layout/hierarchy1"/>
    <dgm:cxn modelId="{EDD0E857-31E0-4358-9848-E29A12B43F3B}" type="presParOf" srcId="{C3C2BA8A-4338-4A77-B53C-AA1575D28569}" destId="{30DA9F7F-FABE-41EE-A68C-856CBA773DF9}" srcOrd="0" destOrd="0" presId="urn:microsoft.com/office/officeart/2005/8/layout/hierarchy1"/>
    <dgm:cxn modelId="{87FE39A7-F58C-416A-A43B-F9E70C67ED5B}" type="presParOf" srcId="{C3C2BA8A-4338-4A77-B53C-AA1575D28569}" destId="{59056981-D71D-4060-8F2A-0D4A1CE88C8A}" srcOrd="1" destOrd="0" presId="urn:microsoft.com/office/officeart/2005/8/layout/hierarchy1"/>
    <dgm:cxn modelId="{429725FD-B9AD-4F8B-B458-F66BFC56A86D}" type="presParOf" srcId="{59056981-D71D-4060-8F2A-0D4A1CE88C8A}" destId="{F2A225D1-3C6F-4177-8A5C-4BDA82BB578E}" srcOrd="0" destOrd="0" presId="urn:microsoft.com/office/officeart/2005/8/layout/hierarchy1"/>
    <dgm:cxn modelId="{DC1A011A-0DCE-43B1-9C47-61CF1C4C84AA}" type="presParOf" srcId="{F2A225D1-3C6F-4177-8A5C-4BDA82BB578E}" destId="{9469AA81-EDE4-4E6A-BAE3-2C867734F9E1}" srcOrd="0" destOrd="0" presId="urn:microsoft.com/office/officeart/2005/8/layout/hierarchy1"/>
    <dgm:cxn modelId="{BA92F048-8261-49B6-858F-3F5FF7E78AEC}" type="presParOf" srcId="{F2A225D1-3C6F-4177-8A5C-4BDA82BB578E}" destId="{176CF225-7003-49DE-B695-096645126055}" srcOrd="1" destOrd="0" presId="urn:microsoft.com/office/officeart/2005/8/layout/hierarchy1"/>
    <dgm:cxn modelId="{0B6CFD00-00F0-44F7-B1AC-715939FF29DE}" type="presParOf" srcId="{59056981-D71D-4060-8F2A-0D4A1CE88C8A}" destId="{849E1A14-D7C8-46AA-9AC1-746EF84D7751}" srcOrd="1" destOrd="0" presId="urn:microsoft.com/office/officeart/2005/8/layout/hierarchy1"/>
    <dgm:cxn modelId="{F038DB0A-03B4-4FCE-9B11-CAEFB255DF9B}" type="presParOf" srcId="{C3C2BA8A-4338-4A77-B53C-AA1575D28569}" destId="{4A718165-1834-4FA0-83FA-4BA83EED8FC5}" srcOrd="2" destOrd="0" presId="urn:microsoft.com/office/officeart/2005/8/layout/hierarchy1"/>
    <dgm:cxn modelId="{67A2206F-F432-47C7-83D9-BEF5E6886BD3}" type="presParOf" srcId="{C3C2BA8A-4338-4A77-B53C-AA1575D28569}" destId="{C1EC581A-B872-45A6-ADCC-EF337181A00B}" srcOrd="3" destOrd="0" presId="urn:microsoft.com/office/officeart/2005/8/layout/hierarchy1"/>
    <dgm:cxn modelId="{6A7FB0F0-A08F-4784-9701-65496E5C0CD8}" type="presParOf" srcId="{C1EC581A-B872-45A6-ADCC-EF337181A00B}" destId="{045E0FD3-AE8C-4D61-A10C-DABED23A2301}" srcOrd="0" destOrd="0" presId="urn:microsoft.com/office/officeart/2005/8/layout/hierarchy1"/>
    <dgm:cxn modelId="{CECB9608-90C7-47F9-BA52-9DEE51A8C1DB}" type="presParOf" srcId="{045E0FD3-AE8C-4D61-A10C-DABED23A2301}" destId="{45409640-1BA7-4594-B83A-A8F372AFD43B}" srcOrd="0" destOrd="0" presId="urn:microsoft.com/office/officeart/2005/8/layout/hierarchy1"/>
    <dgm:cxn modelId="{021462F0-BA22-4493-993F-F8D701C4DC36}" type="presParOf" srcId="{045E0FD3-AE8C-4D61-A10C-DABED23A2301}" destId="{9D9F2BDA-3AD7-49BE-93A1-F5B179ABC12D}" srcOrd="1" destOrd="0" presId="urn:microsoft.com/office/officeart/2005/8/layout/hierarchy1"/>
    <dgm:cxn modelId="{45B44A87-D6D5-4C40-8417-093C5F3AFD84}" type="presParOf" srcId="{C1EC581A-B872-45A6-ADCC-EF337181A00B}" destId="{F3209D06-3298-4CA2-80D2-6DA329B0C7E1}" srcOrd="1" destOrd="0" presId="urn:microsoft.com/office/officeart/2005/8/layout/hierarchy1"/>
    <dgm:cxn modelId="{6AFE0566-F38E-4B32-85F0-390CB0825812}" type="presParOf" srcId="{041C0FE0-66BB-4C3C-BA43-0755D5C53C1A}" destId="{B985C44A-908C-4B6C-8BA8-7822AC3244EE}" srcOrd="2" destOrd="0" presId="urn:microsoft.com/office/officeart/2005/8/layout/hierarchy1"/>
    <dgm:cxn modelId="{2333EF1E-FE71-4056-B0A1-3D15AA51906D}" type="presParOf" srcId="{041C0FE0-66BB-4C3C-BA43-0755D5C53C1A}" destId="{F1632EE7-49B0-4E8E-B87B-A29EC605F8B7}" srcOrd="3" destOrd="0" presId="urn:microsoft.com/office/officeart/2005/8/layout/hierarchy1"/>
    <dgm:cxn modelId="{392F1FA7-0AF2-4069-AF6A-D531B5307392}" type="presParOf" srcId="{F1632EE7-49B0-4E8E-B87B-A29EC605F8B7}" destId="{935B2A9A-4349-49BD-A419-4DF63C3DF70D}" srcOrd="0" destOrd="0" presId="urn:microsoft.com/office/officeart/2005/8/layout/hierarchy1"/>
    <dgm:cxn modelId="{56649E1B-51D8-41EA-BF69-0EBBE99FCB0D}" type="presParOf" srcId="{935B2A9A-4349-49BD-A419-4DF63C3DF70D}" destId="{DB74C275-F182-4C1D-953D-EF98C234E2A8}" srcOrd="0" destOrd="0" presId="urn:microsoft.com/office/officeart/2005/8/layout/hierarchy1"/>
    <dgm:cxn modelId="{D86648BB-1F78-4C1F-A942-A156612F0482}" type="presParOf" srcId="{935B2A9A-4349-49BD-A419-4DF63C3DF70D}" destId="{6941BC48-FEA7-4142-8874-8EF1352C1275}" srcOrd="1" destOrd="0" presId="urn:microsoft.com/office/officeart/2005/8/layout/hierarchy1"/>
    <dgm:cxn modelId="{D61E3940-0601-4122-B914-8CEB02F8157F}" type="presParOf" srcId="{F1632EE7-49B0-4E8E-B87B-A29EC605F8B7}" destId="{C774DE4B-C458-4A68-96B4-48E12A23DFF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9C690B-860E-423F-8B12-C09763E6DF51}"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D70D801-49E0-40DE-8D51-4DCA352A334D}">
      <dgm:prSet phldrT="[Text]"/>
      <dgm:spPr/>
      <dgm:t>
        <a:bodyPr/>
        <a:lstStyle/>
        <a:p>
          <a:r>
            <a:rPr lang="fa-IR" dirty="0" smtClean="0">
              <a:cs typeface="B Zar" panose="00000400000000000000" pitchFamily="2" charset="-78"/>
            </a:rPr>
            <a:t>مبتنی بر قضاوت</a:t>
          </a:r>
          <a:endParaRPr lang="en-US" dirty="0">
            <a:cs typeface="B Zar" panose="00000400000000000000" pitchFamily="2" charset="-78"/>
          </a:endParaRPr>
        </a:p>
      </dgm:t>
    </dgm:pt>
    <dgm:pt modelId="{D3E8D8E9-2080-45CF-BA74-71CAC91C2910}" type="parTrans" cxnId="{062C16D3-A919-4753-8F1D-47199F3BC88F}">
      <dgm:prSet/>
      <dgm:spPr/>
      <dgm:t>
        <a:bodyPr/>
        <a:lstStyle/>
        <a:p>
          <a:endParaRPr lang="en-US"/>
        </a:p>
      </dgm:t>
    </dgm:pt>
    <dgm:pt modelId="{97D95341-A67B-49F2-9527-BCF8C6E5ACC1}" type="sibTrans" cxnId="{062C16D3-A919-4753-8F1D-47199F3BC88F}">
      <dgm:prSet/>
      <dgm:spPr/>
      <dgm:t>
        <a:bodyPr/>
        <a:lstStyle/>
        <a:p>
          <a:endParaRPr lang="en-US"/>
        </a:p>
      </dgm:t>
    </dgm:pt>
    <dgm:pt modelId="{EA93BCE3-A63F-4688-97AC-79FA166F7CF6}">
      <dgm:prSet phldrT="[Text]"/>
      <dgm:spPr/>
      <dgm:t>
        <a:bodyPr/>
        <a:lstStyle/>
        <a:p>
          <a:pPr rtl="1"/>
          <a:r>
            <a:rPr lang="fa-IR" dirty="0" smtClean="0">
              <a:cs typeface="B Zar" panose="00000400000000000000" pitchFamily="2" charset="-78"/>
            </a:rPr>
            <a:t>صوری</a:t>
          </a:r>
          <a:endParaRPr lang="en-US" dirty="0">
            <a:cs typeface="B Zar" panose="00000400000000000000" pitchFamily="2" charset="-78"/>
          </a:endParaRPr>
        </a:p>
      </dgm:t>
    </dgm:pt>
    <dgm:pt modelId="{7B90CED2-791B-40E1-A4C4-36D69188E869}" type="parTrans" cxnId="{9FD08314-55A5-4CE6-979B-BD5850CBAA59}">
      <dgm:prSet/>
      <dgm:spPr/>
      <dgm:t>
        <a:bodyPr/>
        <a:lstStyle/>
        <a:p>
          <a:endParaRPr lang="en-US"/>
        </a:p>
      </dgm:t>
    </dgm:pt>
    <dgm:pt modelId="{B5675A2D-559C-4FB1-88F6-7E5907BC6E74}" type="sibTrans" cxnId="{9FD08314-55A5-4CE6-979B-BD5850CBAA59}">
      <dgm:prSet/>
      <dgm:spPr/>
      <dgm:t>
        <a:bodyPr/>
        <a:lstStyle/>
        <a:p>
          <a:endParaRPr lang="en-US"/>
        </a:p>
      </dgm:t>
    </dgm:pt>
    <dgm:pt modelId="{38BC03D2-6344-4D1F-B316-AE8EC2136152}">
      <dgm:prSet phldrT="[Text]"/>
      <dgm:spPr/>
      <dgm:t>
        <a:bodyPr/>
        <a:lstStyle/>
        <a:p>
          <a:r>
            <a:rPr lang="fa-IR" dirty="0" smtClean="0">
              <a:cs typeface="B Zar" panose="00000400000000000000" pitchFamily="2" charset="-78"/>
            </a:rPr>
            <a:t>مبتنی بر روش های آماری</a:t>
          </a:r>
          <a:endParaRPr lang="en-US" dirty="0">
            <a:cs typeface="B Zar" panose="00000400000000000000" pitchFamily="2" charset="-78"/>
          </a:endParaRPr>
        </a:p>
      </dgm:t>
    </dgm:pt>
    <dgm:pt modelId="{73C48CC6-4453-4FFC-BDF9-9552B296F9E0}" type="parTrans" cxnId="{B8CF2CFE-9566-4B2D-AF66-49247FDD65CA}">
      <dgm:prSet/>
      <dgm:spPr/>
      <dgm:t>
        <a:bodyPr/>
        <a:lstStyle/>
        <a:p>
          <a:endParaRPr lang="en-US"/>
        </a:p>
      </dgm:t>
    </dgm:pt>
    <dgm:pt modelId="{52AEF8FD-0E4C-46CE-9F1A-C570BDC09DE2}" type="sibTrans" cxnId="{B8CF2CFE-9566-4B2D-AF66-49247FDD65CA}">
      <dgm:prSet/>
      <dgm:spPr/>
      <dgm:t>
        <a:bodyPr/>
        <a:lstStyle/>
        <a:p>
          <a:endParaRPr lang="en-US"/>
        </a:p>
      </dgm:t>
    </dgm:pt>
    <dgm:pt modelId="{735006CF-33E5-49B1-87BF-1E288E261D8D}">
      <dgm:prSet phldrT="[Text]" custT="1"/>
      <dgm:spPr/>
      <dgm:t>
        <a:bodyPr/>
        <a:lstStyle/>
        <a:p>
          <a:pPr rtl="1"/>
          <a:r>
            <a:rPr lang="fa-IR" sz="1800" b="1" dirty="0" smtClean="0">
              <a:cs typeface="B Zar" panose="00000400000000000000" pitchFamily="2" charset="-78"/>
            </a:rPr>
            <a:t>ملاک</a:t>
          </a:r>
          <a:endParaRPr lang="en-US" sz="1800" b="1" dirty="0">
            <a:cs typeface="B Zar" panose="00000400000000000000" pitchFamily="2" charset="-78"/>
          </a:endParaRPr>
        </a:p>
      </dgm:t>
    </dgm:pt>
    <dgm:pt modelId="{A57F168D-8DFC-4C25-97E5-BA9A2142EA14}" type="parTrans" cxnId="{A8DB7323-4E31-4552-B64B-7D6579369D38}">
      <dgm:prSet/>
      <dgm:spPr/>
      <dgm:t>
        <a:bodyPr/>
        <a:lstStyle/>
        <a:p>
          <a:endParaRPr lang="en-US"/>
        </a:p>
      </dgm:t>
    </dgm:pt>
    <dgm:pt modelId="{35DD8AB4-74B2-43E9-A1DD-6836B1B44A55}" type="sibTrans" cxnId="{A8DB7323-4E31-4552-B64B-7D6579369D38}">
      <dgm:prSet/>
      <dgm:spPr/>
      <dgm:t>
        <a:bodyPr/>
        <a:lstStyle/>
        <a:p>
          <a:endParaRPr lang="en-US"/>
        </a:p>
      </dgm:t>
    </dgm:pt>
    <dgm:pt modelId="{1F8EFC31-A98C-4DBF-85EC-7B5946369791}">
      <dgm:prSet phldrT="[Text]"/>
      <dgm:spPr/>
      <dgm:t>
        <a:bodyPr/>
        <a:lstStyle/>
        <a:p>
          <a:pPr rtl="1"/>
          <a:r>
            <a:rPr lang="fa-IR" dirty="0" smtClean="0">
              <a:cs typeface="B Zar" panose="00000400000000000000" pitchFamily="2" charset="-78"/>
            </a:rPr>
            <a:t>محتوی</a:t>
          </a:r>
          <a:endParaRPr lang="en-US" dirty="0">
            <a:cs typeface="B Zar" panose="00000400000000000000" pitchFamily="2" charset="-78"/>
          </a:endParaRPr>
        </a:p>
      </dgm:t>
    </dgm:pt>
    <dgm:pt modelId="{30481B84-4E9C-4B52-B49C-DD8A09288EC6}" type="parTrans" cxnId="{1DC3C069-FE3B-4ADE-848C-530A7047BC92}">
      <dgm:prSet/>
      <dgm:spPr/>
      <dgm:t>
        <a:bodyPr/>
        <a:lstStyle/>
        <a:p>
          <a:endParaRPr lang="en-US"/>
        </a:p>
      </dgm:t>
    </dgm:pt>
    <dgm:pt modelId="{5051D498-8844-4EF6-BB55-6480BE497658}" type="sibTrans" cxnId="{1DC3C069-FE3B-4ADE-848C-530A7047BC92}">
      <dgm:prSet/>
      <dgm:spPr/>
      <dgm:t>
        <a:bodyPr/>
        <a:lstStyle/>
        <a:p>
          <a:endParaRPr lang="en-US"/>
        </a:p>
      </dgm:t>
    </dgm:pt>
    <dgm:pt modelId="{1ADA4078-8294-47CD-9BDC-2871D6829AAD}">
      <dgm:prSet phldrT="[Text]"/>
      <dgm:spPr/>
      <dgm:t>
        <a:bodyPr/>
        <a:lstStyle/>
        <a:p>
          <a:pPr rtl="1"/>
          <a:r>
            <a:rPr lang="fa-IR" dirty="0" smtClean="0">
              <a:cs typeface="B Zar" panose="00000400000000000000" pitchFamily="2" charset="-78"/>
            </a:rPr>
            <a:t>توافقی</a:t>
          </a:r>
          <a:endParaRPr lang="en-US" dirty="0">
            <a:cs typeface="B Zar" panose="00000400000000000000" pitchFamily="2" charset="-78"/>
          </a:endParaRPr>
        </a:p>
      </dgm:t>
    </dgm:pt>
    <dgm:pt modelId="{9B05EE05-E83A-428D-BAB2-DA885E0BF393}" type="parTrans" cxnId="{6F2010F8-40DC-4242-8D82-6C6B1F190F32}">
      <dgm:prSet/>
      <dgm:spPr/>
      <dgm:t>
        <a:bodyPr/>
        <a:lstStyle/>
        <a:p>
          <a:endParaRPr lang="en-US"/>
        </a:p>
      </dgm:t>
    </dgm:pt>
    <dgm:pt modelId="{4BAF3111-5159-4D31-A39B-4AD4DA6C6115}" type="sibTrans" cxnId="{6F2010F8-40DC-4242-8D82-6C6B1F190F32}">
      <dgm:prSet/>
      <dgm:spPr/>
      <dgm:t>
        <a:bodyPr/>
        <a:lstStyle/>
        <a:p>
          <a:endParaRPr lang="en-US"/>
        </a:p>
      </dgm:t>
    </dgm:pt>
    <dgm:pt modelId="{7D79EEBB-C0E4-49A9-9EDB-53A7977F31D3}">
      <dgm:prSet phldrT="[Text]" custT="1"/>
      <dgm:spPr/>
      <dgm:t>
        <a:bodyPr/>
        <a:lstStyle/>
        <a:p>
          <a:pPr rtl="1"/>
          <a:r>
            <a:rPr lang="fa-IR" sz="1800" b="1" dirty="0" smtClean="0">
              <a:cs typeface="B Zar" panose="00000400000000000000" pitchFamily="2" charset="-78"/>
            </a:rPr>
            <a:t>واگرا و همگرا</a:t>
          </a:r>
          <a:endParaRPr lang="en-US" sz="1800" b="1" dirty="0">
            <a:cs typeface="B Zar" panose="00000400000000000000" pitchFamily="2" charset="-78"/>
          </a:endParaRPr>
        </a:p>
      </dgm:t>
    </dgm:pt>
    <dgm:pt modelId="{C3569907-2BBF-4CDA-BF99-13AA5BD57C49}" type="parTrans" cxnId="{95E24787-A56D-4534-99FF-D5803ACAD4DE}">
      <dgm:prSet/>
      <dgm:spPr/>
      <dgm:t>
        <a:bodyPr/>
        <a:lstStyle/>
        <a:p>
          <a:endParaRPr lang="en-US"/>
        </a:p>
      </dgm:t>
    </dgm:pt>
    <dgm:pt modelId="{3CDC2201-EDC6-422D-BCB7-0980D53222CD}" type="sibTrans" cxnId="{95E24787-A56D-4534-99FF-D5803ACAD4DE}">
      <dgm:prSet/>
      <dgm:spPr/>
      <dgm:t>
        <a:bodyPr/>
        <a:lstStyle/>
        <a:p>
          <a:endParaRPr lang="en-US"/>
        </a:p>
      </dgm:t>
    </dgm:pt>
    <dgm:pt modelId="{56063111-6FA8-4FB3-B535-E3E958A66A62}">
      <dgm:prSet phldrT="[Text]" custT="1"/>
      <dgm:spPr/>
      <dgm:t>
        <a:bodyPr/>
        <a:lstStyle/>
        <a:p>
          <a:pPr rtl="1"/>
          <a:r>
            <a:rPr lang="fa-IR" sz="1800" b="1" dirty="0" smtClean="0">
              <a:cs typeface="B Zar" panose="00000400000000000000" pitchFamily="2" charset="-78"/>
            </a:rPr>
            <a:t>سازه</a:t>
          </a:r>
          <a:endParaRPr lang="en-US" sz="1800" b="1" dirty="0">
            <a:cs typeface="B Zar" panose="00000400000000000000" pitchFamily="2" charset="-78"/>
          </a:endParaRPr>
        </a:p>
      </dgm:t>
    </dgm:pt>
    <dgm:pt modelId="{79BC70A6-782B-43E6-9338-AAD6093E7D46}" type="parTrans" cxnId="{973F2F2E-9A8D-434A-964D-6C9D6C12EDB6}">
      <dgm:prSet/>
      <dgm:spPr/>
      <dgm:t>
        <a:bodyPr/>
        <a:lstStyle/>
        <a:p>
          <a:endParaRPr lang="en-US"/>
        </a:p>
      </dgm:t>
    </dgm:pt>
    <dgm:pt modelId="{618E7DAE-CF7D-4224-BE9E-1DBCD3F89C93}" type="sibTrans" cxnId="{973F2F2E-9A8D-434A-964D-6C9D6C12EDB6}">
      <dgm:prSet/>
      <dgm:spPr/>
      <dgm:t>
        <a:bodyPr/>
        <a:lstStyle/>
        <a:p>
          <a:endParaRPr lang="en-US"/>
        </a:p>
      </dgm:t>
    </dgm:pt>
    <dgm:pt modelId="{10FA776C-FF87-4E2E-A583-7A2F4B543748}">
      <dgm:prSet phldrT="[Text]" custT="1"/>
      <dgm:spPr/>
      <dgm:t>
        <a:bodyPr/>
        <a:lstStyle/>
        <a:p>
          <a:pPr rtl="1"/>
          <a:r>
            <a:rPr lang="fa-IR" sz="1800" b="1" dirty="0" smtClean="0">
              <a:cs typeface="B Zar" panose="00000400000000000000" pitchFamily="2" charset="-78"/>
            </a:rPr>
            <a:t>پیش بین</a:t>
          </a:r>
          <a:endParaRPr lang="en-US" sz="1800" b="1" dirty="0">
            <a:cs typeface="B Zar" panose="00000400000000000000" pitchFamily="2" charset="-78"/>
          </a:endParaRPr>
        </a:p>
      </dgm:t>
    </dgm:pt>
    <dgm:pt modelId="{FC820FE7-8522-41D5-A398-0F7BEB373841}" type="parTrans" cxnId="{D489F558-2A19-4A89-8FD2-AFFB954A4EDB}">
      <dgm:prSet/>
      <dgm:spPr/>
      <dgm:t>
        <a:bodyPr/>
        <a:lstStyle/>
        <a:p>
          <a:endParaRPr lang="en-US"/>
        </a:p>
      </dgm:t>
    </dgm:pt>
    <dgm:pt modelId="{F851718F-86AD-4A38-BCDE-A273968C93A9}" type="sibTrans" cxnId="{D489F558-2A19-4A89-8FD2-AFFB954A4EDB}">
      <dgm:prSet/>
      <dgm:spPr/>
      <dgm:t>
        <a:bodyPr/>
        <a:lstStyle/>
        <a:p>
          <a:endParaRPr lang="en-US"/>
        </a:p>
      </dgm:t>
    </dgm:pt>
    <dgm:pt modelId="{8F16920D-37ED-4DC2-BE25-0DF9E14479D1}">
      <dgm:prSet phldrT="[Text]" custT="1"/>
      <dgm:spPr/>
      <dgm:t>
        <a:bodyPr/>
        <a:lstStyle/>
        <a:p>
          <a:pPr rtl="1"/>
          <a:r>
            <a:rPr lang="fa-IR" sz="1800" b="1" dirty="0" smtClean="0">
              <a:cs typeface="B Zar" panose="00000400000000000000" pitchFamily="2" charset="-78"/>
            </a:rPr>
            <a:t>پاسخگویی</a:t>
          </a:r>
          <a:endParaRPr lang="en-US" sz="1800" b="1" dirty="0">
            <a:cs typeface="B Zar" panose="00000400000000000000" pitchFamily="2" charset="-78"/>
          </a:endParaRPr>
        </a:p>
      </dgm:t>
    </dgm:pt>
    <dgm:pt modelId="{124D8C58-4065-45B9-A00B-0B9C6E573164}" type="parTrans" cxnId="{F68D5EA9-F4B7-4956-9998-F1925050A6FD}">
      <dgm:prSet/>
      <dgm:spPr/>
      <dgm:t>
        <a:bodyPr/>
        <a:lstStyle/>
        <a:p>
          <a:endParaRPr lang="en-US"/>
        </a:p>
      </dgm:t>
    </dgm:pt>
    <dgm:pt modelId="{CFC5A61F-85D2-4F83-983D-A6250164AC3C}" type="sibTrans" cxnId="{F68D5EA9-F4B7-4956-9998-F1925050A6FD}">
      <dgm:prSet/>
      <dgm:spPr/>
      <dgm:t>
        <a:bodyPr/>
        <a:lstStyle/>
        <a:p>
          <a:endParaRPr lang="en-US"/>
        </a:p>
      </dgm:t>
    </dgm:pt>
    <dgm:pt modelId="{E3E4D678-1356-4954-A7FC-7098FE91D3FC}" type="pres">
      <dgm:prSet presAssocID="{619C690B-860E-423F-8B12-C09763E6DF51}" presName="diagram" presStyleCnt="0">
        <dgm:presLayoutVars>
          <dgm:chPref val="1"/>
          <dgm:dir/>
          <dgm:animOne val="branch"/>
          <dgm:animLvl val="lvl"/>
          <dgm:resizeHandles/>
        </dgm:presLayoutVars>
      </dgm:prSet>
      <dgm:spPr/>
      <dgm:t>
        <a:bodyPr/>
        <a:lstStyle/>
        <a:p>
          <a:endParaRPr lang="en-US"/>
        </a:p>
      </dgm:t>
    </dgm:pt>
    <dgm:pt modelId="{27F08E15-EE14-4271-8426-F73C3457AE99}" type="pres">
      <dgm:prSet presAssocID="{8D70D801-49E0-40DE-8D51-4DCA352A334D}" presName="root" presStyleCnt="0"/>
      <dgm:spPr/>
    </dgm:pt>
    <dgm:pt modelId="{17B2A145-2A28-4386-AB73-C5D584B6FC6A}" type="pres">
      <dgm:prSet presAssocID="{8D70D801-49E0-40DE-8D51-4DCA352A334D}" presName="rootComposite" presStyleCnt="0"/>
      <dgm:spPr/>
    </dgm:pt>
    <dgm:pt modelId="{EDC9FC97-D53B-40BF-A50D-6E2E3734DAA5}" type="pres">
      <dgm:prSet presAssocID="{8D70D801-49E0-40DE-8D51-4DCA352A334D}" presName="rootText" presStyleLbl="node1" presStyleIdx="0" presStyleCnt="2"/>
      <dgm:spPr/>
      <dgm:t>
        <a:bodyPr/>
        <a:lstStyle/>
        <a:p>
          <a:endParaRPr lang="en-US"/>
        </a:p>
      </dgm:t>
    </dgm:pt>
    <dgm:pt modelId="{F210A856-98AC-4C2B-BA1E-23874830C336}" type="pres">
      <dgm:prSet presAssocID="{8D70D801-49E0-40DE-8D51-4DCA352A334D}" presName="rootConnector" presStyleLbl="node1" presStyleIdx="0" presStyleCnt="2"/>
      <dgm:spPr/>
      <dgm:t>
        <a:bodyPr/>
        <a:lstStyle/>
        <a:p>
          <a:endParaRPr lang="en-US"/>
        </a:p>
      </dgm:t>
    </dgm:pt>
    <dgm:pt modelId="{535D5424-D197-48B2-92F0-512A9863C158}" type="pres">
      <dgm:prSet presAssocID="{8D70D801-49E0-40DE-8D51-4DCA352A334D}" presName="childShape" presStyleCnt="0"/>
      <dgm:spPr/>
    </dgm:pt>
    <dgm:pt modelId="{03653150-A5EF-4590-A3D6-210AED09E051}" type="pres">
      <dgm:prSet presAssocID="{7B90CED2-791B-40E1-A4C4-36D69188E869}" presName="Name13" presStyleLbl="parChTrans1D2" presStyleIdx="0" presStyleCnt="8"/>
      <dgm:spPr/>
      <dgm:t>
        <a:bodyPr/>
        <a:lstStyle/>
        <a:p>
          <a:endParaRPr lang="en-US"/>
        </a:p>
      </dgm:t>
    </dgm:pt>
    <dgm:pt modelId="{A9D29CD6-F03A-46B9-8B73-99FD621839BE}" type="pres">
      <dgm:prSet presAssocID="{EA93BCE3-A63F-4688-97AC-79FA166F7CF6}" presName="childText" presStyleLbl="bgAcc1" presStyleIdx="0" presStyleCnt="8">
        <dgm:presLayoutVars>
          <dgm:bulletEnabled val="1"/>
        </dgm:presLayoutVars>
      </dgm:prSet>
      <dgm:spPr/>
      <dgm:t>
        <a:bodyPr/>
        <a:lstStyle/>
        <a:p>
          <a:endParaRPr lang="en-US"/>
        </a:p>
      </dgm:t>
    </dgm:pt>
    <dgm:pt modelId="{644CCB48-93DC-4F43-96B6-5EAF7B9ADFBE}" type="pres">
      <dgm:prSet presAssocID="{30481B84-4E9C-4B52-B49C-DD8A09288EC6}" presName="Name13" presStyleLbl="parChTrans1D2" presStyleIdx="1" presStyleCnt="8"/>
      <dgm:spPr/>
      <dgm:t>
        <a:bodyPr/>
        <a:lstStyle/>
        <a:p>
          <a:endParaRPr lang="en-US"/>
        </a:p>
      </dgm:t>
    </dgm:pt>
    <dgm:pt modelId="{79456255-84D7-40BD-BE2D-8DA6075E88E2}" type="pres">
      <dgm:prSet presAssocID="{1F8EFC31-A98C-4DBF-85EC-7B5946369791}" presName="childText" presStyleLbl="bgAcc1" presStyleIdx="1" presStyleCnt="8">
        <dgm:presLayoutVars>
          <dgm:bulletEnabled val="1"/>
        </dgm:presLayoutVars>
      </dgm:prSet>
      <dgm:spPr/>
      <dgm:t>
        <a:bodyPr/>
        <a:lstStyle/>
        <a:p>
          <a:endParaRPr lang="en-US"/>
        </a:p>
      </dgm:t>
    </dgm:pt>
    <dgm:pt modelId="{9744FEEE-170B-4E7A-9688-EC9C3189850A}" type="pres">
      <dgm:prSet presAssocID="{9B05EE05-E83A-428D-BAB2-DA885E0BF393}" presName="Name13" presStyleLbl="parChTrans1D2" presStyleIdx="2" presStyleCnt="8"/>
      <dgm:spPr/>
      <dgm:t>
        <a:bodyPr/>
        <a:lstStyle/>
        <a:p>
          <a:endParaRPr lang="en-US"/>
        </a:p>
      </dgm:t>
    </dgm:pt>
    <dgm:pt modelId="{54B05402-F727-4C5C-B4B6-C3FB256C4BED}" type="pres">
      <dgm:prSet presAssocID="{1ADA4078-8294-47CD-9BDC-2871D6829AAD}" presName="childText" presStyleLbl="bgAcc1" presStyleIdx="2" presStyleCnt="8">
        <dgm:presLayoutVars>
          <dgm:bulletEnabled val="1"/>
        </dgm:presLayoutVars>
      </dgm:prSet>
      <dgm:spPr/>
      <dgm:t>
        <a:bodyPr/>
        <a:lstStyle/>
        <a:p>
          <a:endParaRPr lang="en-US"/>
        </a:p>
      </dgm:t>
    </dgm:pt>
    <dgm:pt modelId="{1D08A992-810C-46B8-AAAC-B00C011619AB}" type="pres">
      <dgm:prSet presAssocID="{38BC03D2-6344-4D1F-B316-AE8EC2136152}" presName="root" presStyleCnt="0"/>
      <dgm:spPr/>
    </dgm:pt>
    <dgm:pt modelId="{736D0879-106D-419B-9087-F5C9B342DFF8}" type="pres">
      <dgm:prSet presAssocID="{38BC03D2-6344-4D1F-B316-AE8EC2136152}" presName="rootComposite" presStyleCnt="0"/>
      <dgm:spPr/>
    </dgm:pt>
    <dgm:pt modelId="{D4559B28-C6D7-4584-8BF0-6975711D41D6}" type="pres">
      <dgm:prSet presAssocID="{38BC03D2-6344-4D1F-B316-AE8EC2136152}" presName="rootText" presStyleLbl="node1" presStyleIdx="1" presStyleCnt="2"/>
      <dgm:spPr/>
      <dgm:t>
        <a:bodyPr/>
        <a:lstStyle/>
        <a:p>
          <a:endParaRPr lang="en-US"/>
        </a:p>
      </dgm:t>
    </dgm:pt>
    <dgm:pt modelId="{97D87125-C503-462E-987E-B437173F024B}" type="pres">
      <dgm:prSet presAssocID="{38BC03D2-6344-4D1F-B316-AE8EC2136152}" presName="rootConnector" presStyleLbl="node1" presStyleIdx="1" presStyleCnt="2"/>
      <dgm:spPr/>
      <dgm:t>
        <a:bodyPr/>
        <a:lstStyle/>
        <a:p>
          <a:endParaRPr lang="en-US"/>
        </a:p>
      </dgm:t>
    </dgm:pt>
    <dgm:pt modelId="{752E5C70-664B-4A0D-8A57-9B25C56C76DB}" type="pres">
      <dgm:prSet presAssocID="{38BC03D2-6344-4D1F-B316-AE8EC2136152}" presName="childShape" presStyleCnt="0"/>
      <dgm:spPr/>
    </dgm:pt>
    <dgm:pt modelId="{F65F4A00-EDAA-4849-823B-75AF38DF39E2}" type="pres">
      <dgm:prSet presAssocID="{A57F168D-8DFC-4C25-97E5-BA9A2142EA14}" presName="Name13" presStyleLbl="parChTrans1D2" presStyleIdx="3" presStyleCnt="8"/>
      <dgm:spPr/>
      <dgm:t>
        <a:bodyPr/>
        <a:lstStyle/>
        <a:p>
          <a:endParaRPr lang="en-US"/>
        </a:p>
      </dgm:t>
    </dgm:pt>
    <dgm:pt modelId="{97CDC0E0-4503-4495-9D0E-E6C3FEB68D98}" type="pres">
      <dgm:prSet presAssocID="{735006CF-33E5-49B1-87BF-1E288E261D8D}" presName="childText" presStyleLbl="bgAcc1" presStyleIdx="3" presStyleCnt="8">
        <dgm:presLayoutVars>
          <dgm:bulletEnabled val="1"/>
        </dgm:presLayoutVars>
      </dgm:prSet>
      <dgm:spPr/>
      <dgm:t>
        <a:bodyPr/>
        <a:lstStyle/>
        <a:p>
          <a:endParaRPr lang="en-US"/>
        </a:p>
      </dgm:t>
    </dgm:pt>
    <dgm:pt modelId="{303187C9-0949-40D2-BDC5-0FE0FB74835E}" type="pres">
      <dgm:prSet presAssocID="{C3569907-2BBF-4CDA-BF99-13AA5BD57C49}" presName="Name13" presStyleLbl="parChTrans1D2" presStyleIdx="4" presStyleCnt="8"/>
      <dgm:spPr/>
      <dgm:t>
        <a:bodyPr/>
        <a:lstStyle/>
        <a:p>
          <a:endParaRPr lang="en-US"/>
        </a:p>
      </dgm:t>
    </dgm:pt>
    <dgm:pt modelId="{60111C34-01E6-41AC-87E4-07576A41FC4D}" type="pres">
      <dgm:prSet presAssocID="{7D79EEBB-C0E4-49A9-9EDB-53A7977F31D3}" presName="childText" presStyleLbl="bgAcc1" presStyleIdx="4" presStyleCnt="8">
        <dgm:presLayoutVars>
          <dgm:bulletEnabled val="1"/>
        </dgm:presLayoutVars>
      </dgm:prSet>
      <dgm:spPr/>
      <dgm:t>
        <a:bodyPr/>
        <a:lstStyle/>
        <a:p>
          <a:endParaRPr lang="en-US"/>
        </a:p>
      </dgm:t>
    </dgm:pt>
    <dgm:pt modelId="{952F8BA8-DE1A-46C0-AA9A-87B621402C9D}" type="pres">
      <dgm:prSet presAssocID="{79BC70A6-782B-43E6-9338-AAD6093E7D46}" presName="Name13" presStyleLbl="parChTrans1D2" presStyleIdx="5" presStyleCnt="8"/>
      <dgm:spPr/>
      <dgm:t>
        <a:bodyPr/>
        <a:lstStyle/>
        <a:p>
          <a:endParaRPr lang="en-US"/>
        </a:p>
      </dgm:t>
    </dgm:pt>
    <dgm:pt modelId="{7C88E516-533A-48DC-88D5-9AE6DFDEA2F8}" type="pres">
      <dgm:prSet presAssocID="{56063111-6FA8-4FB3-B535-E3E958A66A62}" presName="childText" presStyleLbl="bgAcc1" presStyleIdx="5" presStyleCnt="8">
        <dgm:presLayoutVars>
          <dgm:bulletEnabled val="1"/>
        </dgm:presLayoutVars>
      </dgm:prSet>
      <dgm:spPr/>
      <dgm:t>
        <a:bodyPr/>
        <a:lstStyle/>
        <a:p>
          <a:endParaRPr lang="en-US"/>
        </a:p>
      </dgm:t>
    </dgm:pt>
    <dgm:pt modelId="{E2081CD5-B210-4359-AD3A-A9915A5C8030}" type="pres">
      <dgm:prSet presAssocID="{FC820FE7-8522-41D5-A398-0F7BEB373841}" presName="Name13" presStyleLbl="parChTrans1D2" presStyleIdx="6" presStyleCnt="8"/>
      <dgm:spPr/>
      <dgm:t>
        <a:bodyPr/>
        <a:lstStyle/>
        <a:p>
          <a:endParaRPr lang="en-US"/>
        </a:p>
      </dgm:t>
    </dgm:pt>
    <dgm:pt modelId="{8090F276-7CAC-4D98-8099-DBD034A9D323}" type="pres">
      <dgm:prSet presAssocID="{10FA776C-FF87-4E2E-A583-7A2F4B543748}" presName="childText" presStyleLbl="bgAcc1" presStyleIdx="6" presStyleCnt="8">
        <dgm:presLayoutVars>
          <dgm:bulletEnabled val="1"/>
        </dgm:presLayoutVars>
      </dgm:prSet>
      <dgm:spPr/>
      <dgm:t>
        <a:bodyPr/>
        <a:lstStyle/>
        <a:p>
          <a:endParaRPr lang="en-US"/>
        </a:p>
      </dgm:t>
    </dgm:pt>
    <dgm:pt modelId="{632DA504-D455-4776-BE47-734C0D8D9426}" type="pres">
      <dgm:prSet presAssocID="{124D8C58-4065-45B9-A00B-0B9C6E573164}" presName="Name13" presStyleLbl="parChTrans1D2" presStyleIdx="7" presStyleCnt="8"/>
      <dgm:spPr/>
      <dgm:t>
        <a:bodyPr/>
        <a:lstStyle/>
        <a:p>
          <a:endParaRPr lang="en-US"/>
        </a:p>
      </dgm:t>
    </dgm:pt>
    <dgm:pt modelId="{2967D323-C8D1-4BD2-BD5C-E18CA387673F}" type="pres">
      <dgm:prSet presAssocID="{8F16920D-37ED-4DC2-BE25-0DF9E14479D1}" presName="childText" presStyleLbl="bgAcc1" presStyleIdx="7" presStyleCnt="8">
        <dgm:presLayoutVars>
          <dgm:bulletEnabled val="1"/>
        </dgm:presLayoutVars>
      </dgm:prSet>
      <dgm:spPr/>
      <dgm:t>
        <a:bodyPr/>
        <a:lstStyle/>
        <a:p>
          <a:endParaRPr lang="en-US"/>
        </a:p>
      </dgm:t>
    </dgm:pt>
  </dgm:ptLst>
  <dgm:cxnLst>
    <dgm:cxn modelId="{973F2F2E-9A8D-434A-964D-6C9D6C12EDB6}" srcId="{38BC03D2-6344-4D1F-B316-AE8EC2136152}" destId="{56063111-6FA8-4FB3-B535-E3E958A66A62}" srcOrd="2" destOrd="0" parTransId="{79BC70A6-782B-43E6-9338-AAD6093E7D46}" sibTransId="{618E7DAE-CF7D-4224-BE9E-1DBCD3F89C93}"/>
    <dgm:cxn modelId="{9FD08314-55A5-4CE6-979B-BD5850CBAA59}" srcId="{8D70D801-49E0-40DE-8D51-4DCA352A334D}" destId="{EA93BCE3-A63F-4688-97AC-79FA166F7CF6}" srcOrd="0" destOrd="0" parTransId="{7B90CED2-791B-40E1-A4C4-36D69188E869}" sibTransId="{B5675A2D-559C-4FB1-88F6-7E5907BC6E74}"/>
    <dgm:cxn modelId="{B54BA186-436A-4D14-A1DF-FD2E2F94246D}" type="presOf" srcId="{10FA776C-FF87-4E2E-A583-7A2F4B543748}" destId="{8090F276-7CAC-4D98-8099-DBD034A9D323}" srcOrd="0" destOrd="0" presId="urn:microsoft.com/office/officeart/2005/8/layout/hierarchy3"/>
    <dgm:cxn modelId="{A8DB7323-4E31-4552-B64B-7D6579369D38}" srcId="{38BC03D2-6344-4D1F-B316-AE8EC2136152}" destId="{735006CF-33E5-49B1-87BF-1E288E261D8D}" srcOrd="0" destOrd="0" parTransId="{A57F168D-8DFC-4C25-97E5-BA9A2142EA14}" sibTransId="{35DD8AB4-74B2-43E9-A1DD-6836B1B44A55}"/>
    <dgm:cxn modelId="{1E67E1CF-FEB5-40F3-9B94-9492E422CAE8}" type="presOf" srcId="{735006CF-33E5-49B1-87BF-1E288E261D8D}" destId="{97CDC0E0-4503-4495-9D0E-E6C3FEB68D98}" srcOrd="0" destOrd="0" presId="urn:microsoft.com/office/officeart/2005/8/layout/hierarchy3"/>
    <dgm:cxn modelId="{B8CF2CFE-9566-4B2D-AF66-49247FDD65CA}" srcId="{619C690B-860E-423F-8B12-C09763E6DF51}" destId="{38BC03D2-6344-4D1F-B316-AE8EC2136152}" srcOrd="1" destOrd="0" parTransId="{73C48CC6-4453-4FFC-BDF9-9552B296F9E0}" sibTransId="{52AEF8FD-0E4C-46CE-9F1A-C570BDC09DE2}"/>
    <dgm:cxn modelId="{95E24787-A56D-4534-99FF-D5803ACAD4DE}" srcId="{38BC03D2-6344-4D1F-B316-AE8EC2136152}" destId="{7D79EEBB-C0E4-49A9-9EDB-53A7977F31D3}" srcOrd="1" destOrd="0" parTransId="{C3569907-2BBF-4CDA-BF99-13AA5BD57C49}" sibTransId="{3CDC2201-EDC6-422D-BCB7-0980D53222CD}"/>
    <dgm:cxn modelId="{CA086B82-847D-4A62-A6C0-50D49A6C648F}" type="presOf" srcId="{30481B84-4E9C-4B52-B49C-DD8A09288EC6}" destId="{644CCB48-93DC-4F43-96B6-5EAF7B9ADFBE}" srcOrd="0" destOrd="0" presId="urn:microsoft.com/office/officeart/2005/8/layout/hierarchy3"/>
    <dgm:cxn modelId="{C62CD59A-AEAA-4C7A-A762-1E63FA75F650}" type="presOf" srcId="{9B05EE05-E83A-428D-BAB2-DA885E0BF393}" destId="{9744FEEE-170B-4E7A-9688-EC9C3189850A}" srcOrd="0" destOrd="0" presId="urn:microsoft.com/office/officeart/2005/8/layout/hierarchy3"/>
    <dgm:cxn modelId="{30790FFC-73D8-442D-B3FD-0CA0262626A7}" type="presOf" srcId="{124D8C58-4065-45B9-A00B-0B9C6E573164}" destId="{632DA504-D455-4776-BE47-734C0D8D9426}" srcOrd="0" destOrd="0" presId="urn:microsoft.com/office/officeart/2005/8/layout/hierarchy3"/>
    <dgm:cxn modelId="{4672DC8D-AF04-45FA-81D9-DA5079337ABB}" type="presOf" srcId="{C3569907-2BBF-4CDA-BF99-13AA5BD57C49}" destId="{303187C9-0949-40D2-BDC5-0FE0FB74835E}" srcOrd="0" destOrd="0" presId="urn:microsoft.com/office/officeart/2005/8/layout/hierarchy3"/>
    <dgm:cxn modelId="{03FCABAA-3A09-4E96-BF02-031AEDB5B1FE}" type="presOf" srcId="{8F16920D-37ED-4DC2-BE25-0DF9E14479D1}" destId="{2967D323-C8D1-4BD2-BD5C-E18CA387673F}" srcOrd="0" destOrd="0" presId="urn:microsoft.com/office/officeart/2005/8/layout/hierarchy3"/>
    <dgm:cxn modelId="{7CD3D3B8-EFDD-4964-85FD-2E55A967C1EA}" type="presOf" srcId="{EA93BCE3-A63F-4688-97AC-79FA166F7CF6}" destId="{A9D29CD6-F03A-46B9-8B73-99FD621839BE}" srcOrd="0" destOrd="0" presId="urn:microsoft.com/office/officeart/2005/8/layout/hierarchy3"/>
    <dgm:cxn modelId="{AC7F0388-233A-416B-8236-C8C213391BCD}" type="presOf" srcId="{79BC70A6-782B-43E6-9338-AAD6093E7D46}" destId="{952F8BA8-DE1A-46C0-AA9A-87B621402C9D}" srcOrd="0" destOrd="0" presId="urn:microsoft.com/office/officeart/2005/8/layout/hierarchy3"/>
    <dgm:cxn modelId="{56CB1E3E-598D-4A9F-A508-14483AACA592}" type="presOf" srcId="{8D70D801-49E0-40DE-8D51-4DCA352A334D}" destId="{F210A856-98AC-4C2B-BA1E-23874830C336}" srcOrd="1" destOrd="0" presId="urn:microsoft.com/office/officeart/2005/8/layout/hierarchy3"/>
    <dgm:cxn modelId="{F209E5F3-A384-4AE2-97A8-93F9FF598D9D}" type="presOf" srcId="{A57F168D-8DFC-4C25-97E5-BA9A2142EA14}" destId="{F65F4A00-EDAA-4849-823B-75AF38DF39E2}" srcOrd="0" destOrd="0" presId="urn:microsoft.com/office/officeart/2005/8/layout/hierarchy3"/>
    <dgm:cxn modelId="{4A290FCD-E662-44EB-A471-A9D9FC8D068D}" type="presOf" srcId="{7D79EEBB-C0E4-49A9-9EDB-53A7977F31D3}" destId="{60111C34-01E6-41AC-87E4-07576A41FC4D}" srcOrd="0" destOrd="0" presId="urn:microsoft.com/office/officeart/2005/8/layout/hierarchy3"/>
    <dgm:cxn modelId="{1DC3C069-FE3B-4ADE-848C-530A7047BC92}" srcId="{8D70D801-49E0-40DE-8D51-4DCA352A334D}" destId="{1F8EFC31-A98C-4DBF-85EC-7B5946369791}" srcOrd="1" destOrd="0" parTransId="{30481B84-4E9C-4B52-B49C-DD8A09288EC6}" sibTransId="{5051D498-8844-4EF6-BB55-6480BE497658}"/>
    <dgm:cxn modelId="{F68D5EA9-F4B7-4956-9998-F1925050A6FD}" srcId="{38BC03D2-6344-4D1F-B316-AE8EC2136152}" destId="{8F16920D-37ED-4DC2-BE25-0DF9E14479D1}" srcOrd="4" destOrd="0" parTransId="{124D8C58-4065-45B9-A00B-0B9C6E573164}" sibTransId="{CFC5A61F-85D2-4F83-983D-A6250164AC3C}"/>
    <dgm:cxn modelId="{07AF7721-A462-4470-8552-4667FDBB0478}" type="presOf" srcId="{1ADA4078-8294-47CD-9BDC-2871D6829AAD}" destId="{54B05402-F727-4C5C-B4B6-C3FB256C4BED}" srcOrd="0" destOrd="0" presId="urn:microsoft.com/office/officeart/2005/8/layout/hierarchy3"/>
    <dgm:cxn modelId="{D489F558-2A19-4A89-8FD2-AFFB954A4EDB}" srcId="{38BC03D2-6344-4D1F-B316-AE8EC2136152}" destId="{10FA776C-FF87-4E2E-A583-7A2F4B543748}" srcOrd="3" destOrd="0" parTransId="{FC820FE7-8522-41D5-A398-0F7BEB373841}" sibTransId="{F851718F-86AD-4A38-BCDE-A273968C93A9}"/>
    <dgm:cxn modelId="{909428F6-5B2E-49D6-9B5F-9A671C30E975}" type="presOf" srcId="{56063111-6FA8-4FB3-B535-E3E958A66A62}" destId="{7C88E516-533A-48DC-88D5-9AE6DFDEA2F8}" srcOrd="0" destOrd="0" presId="urn:microsoft.com/office/officeart/2005/8/layout/hierarchy3"/>
    <dgm:cxn modelId="{6F2010F8-40DC-4242-8D82-6C6B1F190F32}" srcId="{8D70D801-49E0-40DE-8D51-4DCA352A334D}" destId="{1ADA4078-8294-47CD-9BDC-2871D6829AAD}" srcOrd="2" destOrd="0" parTransId="{9B05EE05-E83A-428D-BAB2-DA885E0BF393}" sibTransId="{4BAF3111-5159-4D31-A39B-4AD4DA6C6115}"/>
    <dgm:cxn modelId="{2291A3E8-34D7-4F3E-A036-2505CC2A7CE3}" type="presOf" srcId="{7B90CED2-791B-40E1-A4C4-36D69188E869}" destId="{03653150-A5EF-4590-A3D6-210AED09E051}" srcOrd="0" destOrd="0" presId="urn:microsoft.com/office/officeart/2005/8/layout/hierarchy3"/>
    <dgm:cxn modelId="{441AFBCD-64F9-4063-A994-580CFA20071F}" type="presOf" srcId="{8D70D801-49E0-40DE-8D51-4DCA352A334D}" destId="{EDC9FC97-D53B-40BF-A50D-6E2E3734DAA5}" srcOrd="0" destOrd="0" presId="urn:microsoft.com/office/officeart/2005/8/layout/hierarchy3"/>
    <dgm:cxn modelId="{A6CFABF7-0B6D-4D0A-ABE7-DE9EF0A37B5C}" type="presOf" srcId="{38BC03D2-6344-4D1F-B316-AE8EC2136152}" destId="{97D87125-C503-462E-987E-B437173F024B}" srcOrd="1" destOrd="0" presId="urn:microsoft.com/office/officeart/2005/8/layout/hierarchy3"/>
    <dgm:cxn modelId="{AE32CED1-E403-4BC1-9F88-8FF69777097A}" type="presOf" srcId="{619C690B-860E-423F-8B12-C09763E6DF51}" destId="{E3E4D678-1356-4954-A7FC-7098FE91D3FC}" srcOrd="0" destOrd="0" presId="urn:microsoft.com/office/officeart/2005/8/layout/hierarchy3"/>
    <dgm:cxn modelId="{20B4D717-ED80-45FC-9EE4-B4317B68015C}" type="presOf" srcId="{38BC03D2-6344-4D1F-B316-AE8EC2136152}" destId="{D4559B28-C6D7-4584-8BF0-6975711D41D6}" srcOrd="0" destOrd="0" presId="urn:microsoft.com/office/officeart/2005/8/layout/hierarchy3"/>
    <dgm:cxn modelId="{294E9DE9-0E8B-4CE5-BB1F-2457288F8BD5}" type="presOf" srcId="{1F8EFC31-A98C-4DBF-85EC-7B5946369791}" destId="{79456255-84D7-40BD-BE2D-8DA6075E88E2}" srcOrd="0" destOrd="0" presId="urn:microsoft.com/office/officeart/2005/8/layout/hierarchy3"/>
    <dgm:cxn modelId="{F0D4B786-CAF2-4879-AC63-20D0C0A6ADAE}" type="presOf" srcId="{FC820FE7-8522-41D5-A398-0F7BEB373841}" destId="{E2081CD5-B210-4359-AD3A-A9915A5C8030}" srcOrd="0" destOrd="0" presId="urn:microsoft.com/office/officeart/2005/8/layout/hierarchy3"/>
    <dgm:cxn modelId="{062C16D3-A919-4753-8F1D-47199F3BC88F}" srcId="{619C690B-860E-423F-8B12-C09763E6DF51}" destId="{8D70D801-49E0-40DE-8D51-4DCA352A334D}" srcOrd="0" destOrd="0" parTransId="{D3E8D8E9-2080-45CF-BA74-71CAC91C2910}" sibTransId="{97D95341-A67B-49F2-9527-BCF8C6E5ACC1}"/>
    <dgm:cxn modelId="{2CB74D8C-D2FC-483A-A288-0D4753902C46}" type="presParOf" srcId="{E3E4D678-1356-4954-A7FC-7098FE91D3FC}" destId="{27F08E15-EE14-4271-8426-F73C3457AE99}" srcOrd="0" destOrd="0" presId="urn:microsoft.com/office/officeart/2005/8/layout/hierarchy3"/>
    <dgm:cxn modelId="{C6487ED2-8121-4C25-9881-BA0FB83432EE}" type="presParOf" srcId="{27F08E15-EE14-4271-8426-F73C3457AE99}" destId="{17B2A145-2A28-4386-AB73-C5D584B6FC6A}" srcOrd="0" destOrd="0" presId="urn:microsoft.com/office/officeart/2005/8/layout/hierarchy3"/>
    <dgm:cxn modelId="{C8F3B311-E182-49DC-89B6-B66BF490B8DD}" type="presParOf" srcId="{17B2A145-2A28-4386-AB73-C5D584B6FC6A}" destId="{EDC9FC97-D53B-40BF-A50D-6E2E3734DAA5}" srcOrd="0" destOrd="0" presId="urn:microsoft.com/office/officeart/2005/8/layout/hierarchy3"/>
    <dgm:cxn modelId="{C1D45A25-240E-4741-B824-C5D51A39C580}" type="presParOf" srcId="{17B2A145-2A28-4386-AB73-C5D584B6FC6A}" destId="{F210A856-98AC-4C2B-BA1E-23874830C336}" srcOrd="1" destOrd="0" presId="urn:microsoft.com/office/officeart/2005/8/layout/hierarchy3"/>
    <dgm:cxn modelId="{68436983-C2EA-46C9-9873-0929327CB4AC}" type="presParOf" srcId="{27F08E15-EE14-4271-8426-F73C3457AE99}" destId="{535D5424-D197-48B2-92F0-512A9863C158}" srcOrd="1" destOrd="0" presId="urn:microsoft.com/office/officeart/2005/8/layout/hierarchy3"/>
    <dgm:cxn modelId="{4997D885-86D0-420A-A37C-1E37E4F05467}" type="presParOf" srcId="{535D5424-D197-48B2-92F0-512A9863C158}" destId="{03653150-A5EF-4590-A3D6-210AED09E051}" srcOrd="0" destOrd="0" presId="urn:microsoft.com/office/officeart/2005/8/layout/hierarchy3"/>
    <dgm:cxn modelId="{BED70D31-B162-4DE6-A115-600A986CD079}" type="presParOf" srcId="{535D5424-D197-48B2-92F0-512A9863C158}" destId="{A9D29CD6-F03A-46B9-8B73-99FD621839BE}" srcOrd="1" destOrd="0" presId="urn:microsoft.com/office/officeart/2005/8/layout/hierarchy3"/>
    <dgm:cxn modelId="{5524F283-50D9-4834-B232-4808B76425B5}" type="presParOf" srcId="{535D5424-D197-48B2-92F0-512A9863C158}" destId="{644CCB48-93DC-4F43-96B6-5EAF7B9ADFBE}" srcOrd="2" destOrd="0" presId="urn:microsoft.com/office/officeart/2005/8/layout/hierarchy3"/>
    <dgm:cxn modelId="{BD813AA2-6FB1-4529-BC21-030556D4CB1A}" type="presParOf" srcId="{535D5424-D197-48B2-92F0-512A9863C158}" destId="{79456255-84D7-40BD-BE2D-8DA6075E88E2}" srcOrd="3" destOrd="0" presId="urn:microsoft.com/office/officeart/2005/8/layout/hierarchy3"/>
    <dgm:cxn modelId="{61F2B20F-A71D-4E73-8823-6F7F9A2E6828}" type="presParOf" srcId="{535D5424-D197-48B2-92F0-512A9863C158}" destId="{9744FEEE-170B-4E7A-9688-EC9C3189850A}" srcOrd="4" destOrd="0" presId="urn:microsoft.com/office/officeart/2005/8/layout/hierarchy3"/>
    <dgm:cxn modelId="{9233C1FB-AF38-438A-AC69-175DC5D098AC}" type="presParOf" srcId="{535D5424-D197-48B2-92F0-512A9863C158}" destId="{54B05402-F727-4C5C-B4B6-C3FB256C4BED}" srcOrd="5" destOrd="0" presId="urn:microsoft.com/office/officeart/2005/8/layout/hierarchy3"/>
    <dgm:cxn modelId="{1E7E3234-F6B7-4AAD-BB38-75F04C14896D}" type="presParOf" srcId="{E3E4D678-1356-4954-A7FC-7098FE91D3FC}" destId="{1D08A992-810C-46B8-AAAC-B00C011619AB}" srcOrd="1" destOrd="0" presId="urn:microsoft.com/office/officeart/2005/8/layout/hierarchy3"/>
    <dgm:cxn modelId="{B4B2838B-7935-463B-8894-AD27BCC033BF}" type="presParOf" srcId="{1D08A992-810C-46B8-AAAC-B00C011619AB}" destId="{736D0879-106D-419B-9087-F5C9B342DFF8}" srcOrd="0" destOrd="0" presId="urn:microsoft.com/office/officeart/2005/8/layout/hierarchy3"/>
    <dgm:cxn modelId="{B7143740-205C-49B6-8CD5-B5A465207445}" type="presParOf" srcId="{736D0879-106D-419B-9087-F5C9B342DFF8}" destId="{D4559B28-C6D7-4584-8BF0-6975711D41D6}" srcOrd="0" destOrd="0" presId="urn:microsoft.com/office/officeart/2005/8/layout/hierarchy3"/>
    <dgm:cxn modelId="{FE521C51-871D-442F-8179-F7F3785B54C0}" type="presParOf" srcId="{736D0879-106D-419B-9087-F5C9B342DFF8}" destId="{97D87125-C503-462E-987E-B437173F024B}" srcOrd="1" destOrd="0" presId="urn:microsoft.com/office/officeart/2005/8/layout/hierarchy3"/>
    <dgm:cxn modelId="{59CBDD02-5A58-42BB-B566-7D07C6B8E800}" type="presParOf" srcId="{1D08A992-810C-46B8-AAAC-B00C011619AB}" destId="{752E5C70-664B-4A0D-8A57-9B25C56C76DB}" srcOrd="1" destOrd="0" presId="urn:microsoft.com/office/officeart/2005/8/layout/hierarchy3"/>
    <dgm:cxn modelId="{64E76C56-4588-43B3-B071-4DACD0F4BF05}" type="presParOf" srcId="{752E5C70-664B-4A0D-8A57-9B25C56C76DB}" destId="{F65F4A00-EDAA-4849-823B-75AF38DF39E2}" srcOrd="0" destOrd="0" presId="urn:microsoft.com/office/officeart/2005/8/layout/hierarchy3"/>
    <dgm:cxn modelId="{DCF90ED1-09CD-4112-B89B-5C7E40225E0E}" type="presParOf" srcId="{752E5C70-664B-4A0D-8A57-9B25C56C76DB}" destId="{97CDC0E0-4503-4495-9D0E-E6C3FEB68D98}" srcOrd="1" destOrd="0" presId="urn:microsoft.com/office/officeart/2005/8/layout/hierarchy3"/>
    <dgm:cxn modelId="{88223004-B7A0-4C7A-A19A-CF15F764918C}" type="presParOf" srcId="{752E5C70-664B-4A0D-8A57-9B25C56C76DB}" destId="{303187C9-0949-40D2-BDC5-0FE0FB74835E}" srcOrd="2" destOrd="0" presId="urn:microsoft.com/office/officeart/2005/8/layout/hierarchy3"/>
    <dgm:cxn modelId="{F9ED14B8-9091-4A3B-AE06-9AEC45AD9652}" type="presParOf" srcId="{752E5C70-664B-4A0D-8A57-9B25C56C76DB}" destId="{60111C34-01E6-41AC-87E4-07576A41FC4D}" srcOrd="3" destOrd="0" presId="urn:microsoft.com/office/officeart/2005/8/layout/hierarchy3"/>
    <dgm:cxn modelId="{0DC2EA40-772E-443F-BBB5-F8B0DFC0CE4A}" type="presParOf" srcId="{752E5C70-664B-4A0D-8A57-9B25C56C76DB}" destId="{952F8BA8-DE1A-46C0-AA9A-87B621402C9D}" srcOrd="4" destOrd="0" presId="urn:microsoft.com/office/officeart/2005/8/layout/hierarchy3"/>
    <dgm:cxn modelId="{02C5545C-FFBF-43A3-B978-E73090400BED}" type="presParOf" srcId="{752E5C70-664B-4A0D-8A57-9B25C56C76DB}" destId="{7C88E516-533A-48DC-88D5-9AE6DFDEA2F8}" srcOrd="5" destOrd="0" presId="urn:microsoft.com/office/officeart/2005/8/layout/hierarchy3"/>
    <dgm:cxn modelId="{8BB73FCB-A4A9-434F-80BC-B3CBAEB4AA58}" type="presParOf" srcId="{752E5C70-664B-4A0D-8A57-9B25C56C76DB}" destId="{E2081CD5-B210-4359-AD3A-A9915A5C8030}" srcOrd="6" destOrd="0" presId="urn:microsoft.com/office/officeart/2005/8/layout/hierarchy3"/>
    <dgm:cxn modelId="{AE432E0E-8FEA-4F69-BD2E-582436AB93C4}" type="presParOf" srcId="{752E5C70-664B-4A0D-8A57-9B25C56C76DB}" destId="{8090F276-7CAC-4D98-8099-DBD034A9D323}" srcOrd="7" destOrd="0" presId="urn:microsoft.com/office/officeart/2005/8/layout/hierarchy3"/>
    <dgm:cxn modelId="{DD1127A2-D3D4-428A-A0CA-BC9B914349EB}" type="presParOf" srcId="{752E5C70-664B-4A0D-8A57-9B25C56C76DB}" destId="{632DA504-D455-4776-BE47-734C0D8D9426}" srcOrd="8" destOrd="0" presId="urn:microsoft.com/office/officeart/2005/8/layout/hierarchy3"/>
    <dgm:cxn modelId="{A245BBAB-396B-482D-B7BF-0653D786CEAE}" type="presParOf" srcId="{752E5C70-664B-4A0D-8A57-9B25C56C76DB}" destId="{2967D323-C8D1-4BD2-BD5C-E18CA387673F}" srcOrd="9"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20072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9453938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0746342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37068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28476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04171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749094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8240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2097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6464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33907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1484042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1400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7268945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89929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5/20/2026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58747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8A87A34-81AB-432B-8DAE-1953F412C126}" type="datetimeFigureOut">
              <a:rPr lang="en-US" smtClean="0"/>
              <a:pPr/>
              <a:t>5/20/2026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184636793"/>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6" r:id="rId3"/>
    <p:sldLayoutId id="2147483777" r:id="rId4"/>
    <p:sldLayoutId id="2147483778" r:id="rId5"/>
    <p:sldLayoutId id="2147483779" r:id="rId6"/>
    <p:sldLayoutId id="2147483780" r:id="rId7"/>
    <p:sldLayoutId id="2147483781" r:id="rId8"/>
    <p:sldLayoutId id="2147483782" r:id="rId9"/>
    <p:sldLayoutId id="2147483783" r:id="rId10"/>
    <p:sldLayoutId id="2147483784" r:id="rId11"/>
    <p:sldLayoutId id="2147483785" r:id="rId12"/>
    <p:sldLayoutId id="2147483786" r:id="rId13"/>
    <p:sldLayoutId id="2147483787" r:id="rId14"/>
    <p:sldLayoutId id="2147483788" r:id="rId15"/>
    <p:sldLayoutId id="2147483789"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fa.wikipedia.org/wiki/%D8%A7%DB%8C%D8%B1%DB%8C%D8%AF%DB%8C%D9%88%D9%85" TargetMode="External"/><Relationship Id="rId3" Type="http://schemas.openxmlformats.org/officeDocument/2006/relationships/hyperlink" Target="https://fa.wikipedia.org/wiki/%D8%A7%DB%8C%D9%86%DA%86" TargetMode="External"/><Relationship Id="rId7" Type="http://schemas.openxmlformats.org/officeDocument/2006/relationships/hyperlink" Target="https://fa.wikipedia.org/wiki/%D9%BE%D9%84%D8%A7%D8%AA%DB%8C%D9%86" TargetMode="External"/><Relationship Id="rId2" Type="http://schemas.openxmlformats.org/officeDocument/2006/relationships/hyperlink" Target="https://fa.wikipedia.org/wiki/%D8%B7%D9%88%D9%84" TargetMode="External"/><Relationship Id="rId1" Type="http://schemas.openxmlformats.org/officeDocument/2006/relationships/slideLayout" Target="../slideLayouts/slideLayout2.xml"/><Relationship Id="rId6" Type="http://schemas.openxmlformats.org/officeDocument/2006/relationships/hyperlink" Target="https://fa.wikipedia.org/wiki/%D9%85%DB%8C%D9%84%DB%8C%E2%80%8C%D9%85%D8%AA%D8%B1" TargetMode="External"/><Relationship Id="rId11" Type="http://schemas.openxmlformats.org/officeDocument/2006/relationships/hyperlink" Target="https://fa.wikipedia.org/wiki/%D8%A7%D8%B3%D8%AA%D9%88%D8%A7" TargetMode="External"/><Relationship Id="rId5" Type="http://schemas.openxmlformats.org/officeDocument/2006/relationships/hyperlink" Target="https://fa.wikipedia.org/wiki/%DA%A9%DB%8C%D9%84%D9%88%D9%85%D8%AA%D8%B1" TargetMode="External"/><Relationship Id="rId10" Type="http://schemas.openxmlformats.org/officeDocument/2006/relationships/hyperlink" Target="https://fa.wikipedia.org/wiki/%D9%82%D8%B7%D8%A8_%D8%B4%D9%85%D8%A7%D9%84" TargetMode="External"/><Relationship Id="rId4" Type="http://schemas.openxmlformats.org/officeDocument/2006/relationships/hyperlink" Target="https://fa.wikipedia.org/wiki/%D8%B3%D8%A7%D9%86%D8%AA%DB%8C%D9%85%D8%AA%D8%B1" TargetMode="External"/><Relationship Id="rId9" Type="http://schemas.openxmlformats.org/officeDocument/2006/relationships/hyperlink" Target="https://fa.wikipedia.org/wiki/%D9%BE%D8%A7%D8%B1%DB%8C%D8%B3"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a-IR" dirty="0" smtClean="0">
                <a:cs typeface="B Zar" panose="00000400000000000000" pitchFamily="2" charset="-78"/>
              </a:rPr>
              <a:t>روایی و ابعاد مختلف آن</a:t>
            </a:r>
            <a:endParaRPr lang="en-GB" dirty="0">
              <a:cs typeface="B Zar" panose="00000400000000000000" pitchFamily="2" charset="-78"/>
            </a:endParaRPr>
          </a:p>
        </p:txBody>
      </p:sp>
    </p:spTree>
    <p:extLst>
      <p:ext uri="{BB962C8B-B14F-4D97-AF65-F5344CB8AC3E}">
        <p14:creationId xmlns:p14="http://schemas.microsoft.com/office/powerpoint/2010/main" val="33128191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dirty="0" smtClean="0"/>
              <a:t>مفهوم روایی:</a:t>
            </a:r>
            <a:br>
              <a:rPr lang="fa-IR" dirty="0" smtClean="0"/>
            </a:br>
            <a:r>
              <a:rPr lang="fa-IR" dirty="0"/>
              <a:t>مقدار سنجيده شده چه ميزان به واقعيت نزديك است؟</a:t>
            </a:r>
            <a:r>
              <a:rPr lang="en-US" dirty="0"/>
              <a:t> </a:t>
            </a:r>
            <a:br>
              <a:rPr lang="en-US" dirty="0"/>
            </a:br>
            <a:endParaRPr lang="en-GB" dirty="0"/>
          </a:p>
        </p:txBody>
      </p:sp>
      <p:sp>
        <p:nvSpPr>
          <p:cNvPr id="3" name="Content Placeholder 2"/>
          <p:cNvSpPr>
            <a:spLocks noGrp="1"/>
          </p:cNvSpPr>
          <p:nvPr>
            <p:ph idx="1"/>
          </p:nvPr>
        </p:nvSpPr>
        <p:spPr/>
        <p:txBody>
          <a:bodyPr/>
          <a:lstStyle/>
          <a:p>
            <a:pPr marL="0" indent="0">
              <a:buNone/>
            </a:pPr>
            <a:r>
              <a:rPr lang="fa-IR" sz="2800" dirty="0" smtClean="0">
                <a:solidFill>
                  <a:schemeClr val="accent5">
                    <a:lumMod val="75000"/>
                  </a:schemeClr>
                </a:solidFill>
                <a:cs typeface="0 Baran Italic" panose="00000400000000000000" pitchFamily="2" charset="-78"/>
              </a:rPr>
              <a:t>پایایی شرط لازم برای روایی</a:t>
            </a:r>
            <a:endParaRPr lang="en-GB" sz="2800" dirty="0">
              <a:solidFill>
                <a:schemeClr val="accent5">
                  <a:lumMod val="75000"/>
                </a:schemeClr>
              </a:solidFill>
              <a:cs typeface="0 Baran Italic" panose="00000400000000000000" pitchFamily="2" charset="-78"/>
            </a:endParaRPr>
          </a:p>
        </p:txBody>
      </p:sp>
      <p:pic>
        <p:nvPicPr>
          <p:cNvPr id="4" name="Picture 3"/>
          <p:cNvPicPr>
            <a:picLocks noChangeAspect="1"/>
          </p:cNvPicPr>
          <p:nvPr/>
        </p:nvPicPr>
        <p:blipFill>
          <a:blip r:embed="rId2"/>
          <a:stretch>
            <a:fillRect/>
          </a:stretch>
        </p:blipFill>
        <p:spPr>
          <a:xfrm>
            <a:off x="494491" y="2875972"/>
            <a:ext cx="5033473" cy="3898901"/>
          </a:xfrm>
          <a:prstGeom prst="rect">
            <a:avLst/>
          </a:prstGeom>
        </p:spPr>
      </p:pic>
    </p:spTree>
    <p:extLst>
      <p:ext uri="{BB962C8B-B14F-4D97-AF65-F5344CB8AC3E}">
        <p14:creationId xmlns:p14="http://schemas.microsoft.com/office/powerpoint/2010/main" val="2566496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دسته بندی های مختلف</a:t>
            </a:r>
            <a:r>
              <a:rPr lang="fa-IR" dirty="0"/>
              <a:t> ابعاد</a:t>
            </a:r>
            <a:r>
              <a:rPr lang="fa-IR" dirty="0" smtClean="0"/>
              <a:t> روایی</a:t>
            </a:r>
            <a:endParaRPr lang="en-US" dirty="0"/>
          </a:p>
        </p:txBody>
      </p:sp>
      <p:sp>
        <p:nvSpPr>
          <p:cNvPr id="4" name="Right Arrow 3"/>
          <p:cNvSpPr/>
          <p:nvPr/>
        </p:nvSpPr>
        <p:spPr>
          <a:xfrm>
            <a:off x="8091163" y="1858252"/>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eft Arrow 4"/>
          <p:cNvSpPr/>
          <p:nvPr/>
        </p:nvSpPr>
        <p:spPr>
          <a:xfrm>
            <a:off x="6485860" y="1796902"/>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Up Arrow 5"/>
          <p:cNvSpPr/>
          <p:nvPr/>
        </p:nvSpPr>
        <p:spPr>
          <a:xfrm>
            <a:off x="7549116" y="2342884"/>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own Arrow 6"/>
          <p:cNvSpPr/>
          <p:nvPr/>
        </p:nvSpPr>
        <p:spPr>
          <a:xfrm>
            <a:off x="7549116" y="71238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loud 8"/>
          <p:cNvSpPr/>
          <p:nvPr/>
        </p:nvSpPr>
        <p:spPr>
          <a:xfrm>
            <a:off x="7336358" y="3838354"/>
            <a:ext cx="2488019" cy="2402958"/>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4000" spc="-150" dirty="0">
                <a:solidFill>
                  <a:srgbClr val="FFFEFF"/>
                </a:solidFill>
                <a:latin typeface="+mj-lt"/>
                <a:ea typeface="+mj-ea"/>
                <a:cs typeface="B Zar" panose="00000400000000000000" pitchFamily="2" charset="-78"/>
              </a:rPr>
              <a:t>حیطه های </a:t>
            </a:r>
            <a:r>
              <a:rPr lang="fa-IR" sz="4000" spc="-150" dirty="0" smtClean="0">
                <a:solidFill>
                  <a:srgbClr val="FFFEFF"/>
                </a:solidFill>
                <a:latin typeface="+mj-lt"/>
                <a:ea typeface="+mj-ea"/>
                <a:cs typeface="B Zar" panose="00000400000000000000" pitchFamily="2" charset="-78"/>
              </a:rPr>
              <a:t>مختلف علوم </a:t>
            </a:r>
            <a:endParaRPr lang="en-US" sz="4000" spc="-150" dirty="0">
              <a:solidFill>
                <a:srgbClr val="FFFEFF"/>
              </a:solidFill>
              <a:latin typeface="+mj-lt"/>
              <a:ea typeface="+mj-ea"/>
              <a:cs typeface="B Zar" panose="00000400000000000000" pitchFamily="2" charset="-78"/>
            </a:endParaRPr>
          </a:p>
        </p:txBody>
      </p:sp>
    </p:spTree>
    <p:extLst>
      <p:ext uri="{BB962C8B-B14F-4D97-AF65-F5344CB8AC3E}">
        <p14:creationId xmlns:p14="http://schemas.microsoft.com/office/powerpoint/2010/main" val="4459822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 </a:t>
            </a:r>
            <a:r>
              <a:rPr lang="fa-IR" dirty="0"/>
              <a:t> بحث اعتبار</a:t>
            </a:r>
            <a:r>
              <a:rPr lang="fa-IR" dirty="0" smtClean="0"/>
              <a:t> </a:t>
            </a:r>
            <a:r>
              <a:rPr lang="fa-IR" dirty="0"/>
              <a:t>در بین </a:t>
            </a:r>
            <a:r>
              <a:rPr lang="fa-IR" dirty="0" smtClean="0"/>
              <a:t>علوم</a:t>
            </a:r>
            <a:endParaRPr lang="en-US" dirty="0"/>
          </a:p>
        </p:txBody>
      </p:sp>
      <p:sp>
        <p:nvSpPr>
          <p:cNvPr id="3" name="Content Placeholder 2"/>
          <p:cNvSpPr>
            <a:spLocks noGrp="1"/>
          </p:cNvSpPr>
          <p:nvPr>
            <p:ph idx="1"/>
          </p:nvPr>
        </p:nvSpPr>
        <p:spPr/>
        <p:txBody>
          <a:bodyPr>
            <a:normAutofit fontScale="92500" lnSpcReduction="10000"/>
          </a:bodyPr>
          <a:lstStyle/>
          <a:p>
            <a:r>
              <a:rPr lang="fa-IR" dirty="0"/>
              <a:t>اعتبار </a:t>
            </a:r>
            <a:r>
              <a:rPr lang="fa-IR" dirty="0" smtClean="0"/>
              <a:t>اندازه گیری یا آزمون انجام شده آن </a:t>
            </a:r>
            <a:r>
              <a:rPr lang="fa-IR" dirty="0"/>
              <a:t>است که </a:t>
            </a:r>
            <a:r>
              <a:rPr lang="fa-IR" dirty="0" smtClean="0"/>
              <a:t>چقدر میزان اندازه گیری شده یا نتیجه </a:t>
            </a:r>
            <a:r>
              <a:rPr lang="fa-IR" dirty="0"/>
              <a:t>آزمون (مانند </a:t>
            </a:r>
            <a:r>
              <a:rPr lang="fa-IR" dirty="0" smtClean="0"/>
              <a:t>تست های شیمیایی</a:t>
            </a:r>
            <a:r>
              <a:rPr lang="fa-IR" dirty="0"/>
              <a:t>، فیزیکی </a:t>
            </a:r>
            <a:r>
              <a:rPr lang="fa-IR" dirty="0" smtClean="0"/>
              <a:t>و یا روان شناسی و یا جامعه شناسی ) </a:t>
            </a:r>
            <a:r>
              <a:rPr lang="fa-IR" dirty="0"/>
              <a:t>به اندازه </a:t>
            </a:r>
            <a:r>
              <a:rPr lang="fa-IR" dirty="0" smtClean="0"/>
              <a:t>کافی نزدیک به آنچه در واقعیت وجود دارد است. </a:t>
            </a:r>
          </a:p>
          <a:p>
            <a:r>
              <a:rPr lang="fa-IR" dirty="0" smtClean="0"/>
              <a:t>در زمینه علوم مربوط به فیزیک و شیمی (به طور کلی علوم عینی ) چندان مشکلی با اندازه گیری و تست نداریم.</a:t>
            </a:r>
          </a:p>
          <a:p>
            <a:pPr lvl="1"/>
            <a:r>
              <a:rPr lang="fa-IR" dirty="0" smtClean="0"/>
              <a:t> برای مثال </a:t>
            </a:r>
            <a:r>
              <a:rPr lang="fa-IR" b="1" dirty="0" smtClean="0"/>
              <a:t>متر</a:t>
            </a:r>
            <a:r>
              <a:rPr lang="en-US" dirty="0" smtClean="0"/>
              <a:t> </a:t>
            </a:r>
            <a:r>
              <a:rPr lang="fa-IR" dirty="0"/>
              <a:t>یکای </a:t>
            </a:r>
            <a:r>
              <a:rPr lang="fa-IR" dirty="0">
                <a:hlinkClick r:id="rId2" tooltip="طول"/>
              </a:rPr>
              <a:t>طول</a:t>
            </a:r>
            <a:r>
              <a:rPr lang="fa-IR" dirty="0"/>
              <a:t> متریک و برابر با ۳۹٫۳۷ </a:t>
            </a:r>
            <a:r>
              <a:rPr lang="fa-IR" dirty="0">
                <a:hlinkClick r:id="rId3" tooltip="اینچ"/>
              </a:rPr>
              <a:t>اینچ</a:t>
            </a:r>
            <a:r>
              <a:rPr lang="fa-IR" dirty="0"/>
              <a:t> و ۱۰۰ </a:t>
            </a:r>
            <a:r>
              <a:rPr lang="fa-IR" dirty="0">
                <a:hlinkClick r:id="rId4" tooltip="سانتیمتر"/>
              </a:rPr>
              <a:t>سانتیمتر</a:t>
            </a:r>
            <a:r>
              <a:rPr lang="fa-IR" dirty="0"/>
              <a:t> و یک هزارم </a:t>
            </a:r>
            <a:r>
              <a:rPr lang="fa-IR" dirty="0">
                <a:hlinkClick r:id="rId5" tooltip="کیلومتر"/>
              </a:rPr>
              <a:t>کیلومتر</a:t>
            </a:r>
            <a:r>
              <a:rPr lang="fa-IR" dirty="0"/>
              <a:t> و ۱۰۰۰ </a:t>
            </a:r>
            <a:r>
              <a:rPr lang="fa-IR" dirty="0">
                <a:hlinkClick r:id="rId6" tooltip="میلی‌متر"/>
              </a:rPr>
              <a:t>میلی‌متر</a:t>
            </a:r>
            <a:r>
              <a:rPr lang="fa-IR" dirty="0"/>
              <a:t> است</a:t>
            </a:r>
            <a:r>
              <a:rPr lang="fa-IR" dirty="0" smtClean="0"/>
              <a:t>.</a:t>
            </a:r>
          </a:p>
          <a:p>
            <a:pPr lvl="1"/>
            <a:r>
              <a:rPr lang="fa-IR" dirty="0"/>
              <a:t>در گذشته به صورت فاصله دو نشانه بر روی </a:t>
            </a:r>
            <a:r>
              <a:rPr lang="fa-IR" dirty="0" smtClean="0"/>
              <a:t>میله </a:t>
            </a:r>
            <a:r>
              <a:rPr lang="fa-IR" dirty="0" smtClean="0">
                <a:hlinkClick r:id="rId7" tooltip="پلاتین"/>
              </a:rPr>
              <a:t>پلاتین</a:t>
            </a:r>
            <a:r>
              <a:rPr lang="fa-IR" dirty="0" smtClean="0"/>
              <a:t>-</a:t>
            </a:r>
            <a:r>
              <a:rPr lang="fa-IR" dirty="0" smtClean="0">
                <a:hlinkClick r:id="rId8" tooltip="ایریدیوم"/>
              </a:rPr>
              <a:t>ایریدیوم</a:t>
            </a:r>
            <a:r>
              <a:rPr lang="fa-IR" dirty="0"/>
              <a:t> </a:t>
            </a:r>
            <a:r>
              <a:rPr lang="fa-IR" dirty="0" smtClean="0"/>
              <a:t>در </a:t>
            </a:r>
            <a:r>
              <a:rPr lang="fa-IR" dirty="0"/>
              <a:t>دمای صفر </a:t>
            </a:r>
            <a:r>
              <a:rPr lang="fa-IR" dirty="0" smtClean="0"/>
              <a:t>مطللق تعریف شده که این </a:t>
            </a:r>
            <a:r>
              <a:rPr lang="fa-IR" dirty="0"/>
              <a:t>نمونه هم‌اکنون در اداره بین‌المللی اوزان و ابعاد  در حومه </a:t>
            </a:r>
            <a:r>
              <a:rPr lang="fa-IR" dirty="0">
                <a:hlinkClick r:id="rId9" tooltip="پاریس"/>
              </a:rPr>
              <a:t>پاریس</a:t>
            </a:r>
            <a:r>
              <a:rPr lang="fa-IR" dirty="0"/>
              <a:t> نگهداری </a:t>
            </a:r>
            <a:r>
              <a:rPr lang="fa-IR" dirty="0" smtClean="0"/>
              <a:t>می‌شود(</a:t>
            </a:r>
            <a:r>
              <a:rPr lang="fa-IR" dirty="0"/>
              <a:t>یک ده میلیونیم </a:t>
            </a:r>
            <a:r>
              <a:rPr lang="fa-IR" dirty="0" smtClean="0"/>
              <a:t>فاصله ی </a:t>
            </a:r>
            <a:r>
              <a:rPr lang="fa-IR" dirty="0"/>
              <a:t>میان </a:t>
            </a:r>
            <a:r>
              <a:rPr lang="fa-IR" dirty="0">
                <a:hlinkClick r:id="rId10" tooltip="قطب شمال"/>
              </a:rPr>
              <a:t>قطب شمال</a:t>
            </a:r>
            <a:r>
              <a:rPr lang="fa-IR" dirty="0"/>
              <a:t> جغرافیایی زمین و </a:t>
            </a:r>
            <a:r>
              <a:rPr lang="fa-IR" dirty="0">
                <a:hlinkClick r:id="rId11" tooltip="استوا"/>
              </a:rPr>
              <a:t>خط </a:t>
            </a:r>
            <a:r>
              <a:rPr lang="fa-IR" dirty="0" smtClean="0">
                <a:hlinkClick r:id="rId11" tooltip="استوا"/>
              </a:rPr>
              <a:t>استوا</a:t>
            </a:r>
            <a:r>
              <a:rPr lang="fa-IR" dirty="0" smtClean="0"/>
              <a:t>)</a:t>
            </a:r>
          </a:p>
          <a:p>
            <a:r>
              <a:rPr lang="fa-IR" dirty="0" smtClean="0"/>
              <a:t>در </a:t>
            </a:r>
            <a:r>
              <a:rPr lang="fa-IR" dirty="0"/>
              <a:t>زمینه های تست روانشناختی و تست های </a:t>
            </a:r>
            <a:r>
              <a:rPr lang="fa-IR" dirty="0" smtClean="0"/>
              <a:t>آموزشی</a:t>
            </a:r>
            <a:r>
              <a:rPr lang="fa-IR" dirty="0"/>
              <a:t> </a:t>
            </a:r>
            <a:r>
              <a:rPr lang="fa-IR" dirty="0" smtClean="0"/>
              <a:t>و جامعه شناختی با انسان و انچه در ذهن انسان می گذرد سروکار داریم تعریف و اندازه گیری این پدیده ها مدت زمان زیادی نیست که به آن پرداخته شده است و در حوزه های متخلف از دید های مختلف به آن پرداخته شده است</a:t>
            </a:r>
            <a:endParaRPr lang="en-US" dirty="0"/>
          </a:p>
        </p:txBody>
      </p:sp>
    </p:spTree>
    <p:extLst>
      <p:ext uri="{BB962C8B-B14F-4D97-AF65-F5344CB8AC3E}">
        <p14:creationId xmlns:p14="http://schemas.microsoft.com/office/powerpoint/2010/main" val="750170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تاریچه ای از تست هوش</a:t>
            </a:r>
            <a:endParaRPr lang="en-US" dirty="0"/>
          </a:p>
        </p:txBody>
      </p:sp>
      <p:sp>
        <p:nvSpPr>
          <p:cNvPr id="3" name="Content Placeholder 2"/>
          <p:cNvSpPr>
            <a:spLocks noGrp="1"/>
          </p:cNvSpPr>
          <p:nvPr>
            <p:ph idx="1"/>
          </p:nvPr>
        </p:nvSpPr>
        <p:spPr/>
        <p:txBody>
          <a:bodyPr>
            <a:normAutofit/>
          </a:bodyPr>
          <a:lstStyle/>
          <a:p>
            <a:r>
              <a:rPr lang="fa-IR" sz="2400" b="1" dirty="0" smtClean="0">
                <a:solidFill>
                  <a:schemeClr val="accent5">
                    <a:lumMod val="75000"/>
                  </a:schemeClr>
                </a:solidFill>
                <a:cs typeface="0 Davat" panose="00000400000000000000" pitchFamily="2" charset="-78"/>
              </a:rPr>
              <a:t>فرانسیس </a:t>
            </a:r>
            <a:r>
              <a:rPr lang="fa-IR" sz="2400" b="1" dirty="0">
                <a:solidFill>
                  <a:schemeClr val="accent5">
                    <a:lumMod val="75000"/>
                  </a:schemeClr>
                </a:solidFill>
                <a:cs typeface="0 Davat" panose="00000400000000000000" pitchFamily="2" charset="-78"/>
              </a:rPr>
              <a:t>گالتون اولین تلاش را برای ایجاد یک آزمون استاندارد برای ارزیابی هوش شخصی </a:t>
            </a:r>
            <a:r>
              <a:rPr lang="fa-IR" sz="2400" b="1" dirty="0" smtClean="0">
                <a:solidFill>
                  <a:schemeClr val="accent5">
                    <a:lumMod val="75000"/>
                  </a:schemeClr>
                </a:solidFill>
                <a:cs typeface="0 Davat" panose="00000400000000000000" pitchFamily="2" charset="-78"/>
              </a:rPr>
              <a:t>در سال 1904انجام داد. </a:t>
            </a:r>
            <a:r>
              <a:rPr lang="fa-IR" sz="2400" b="1" dirty="0">
                <a:solidFill>
                  <a:schemeClr val="accent5">
                    <a:lumMod val="75000"/>
                  </a:schemeClr>
                </a:solidFill>
                <a:cs typeface="0 Davat" panose="00000400000000000000" pitchFamily="2" charset="-78"/>
              </a:rPr>
              <a:t>او پیشگام روان سنجی و کاربرد روش های آماری در </a:t>
            </a:r>
            <a:r>
              <a:rPr lang="fa-IR" sz="2400" b="1" dirty="0" smtClean="0">
                <a:solidFill>
                  <a:schemeClr val="accent5">
                    <a:lumMod val="75000"/>
                  </a:schemeClr>
                </a:solidFill>
                <a:cs typeface="0 Davat" panose="00000400000000000000" pitchFamily="2" charset="-78"/>
              </a:rPr>
              <a:t>صفات </a:t>
            </a:r>
            <a:r>
              <a:rPr lang="fa-IR" sz="2400" b="1" dirty="0">
                <a:solidFill>
                  <a:schemeClr val="accent5">
                    <a:lumMod val="75000"/>
                  </a:schemeClr>
                </a:solidFill>
                <a:cs typeface="0 Davat" panose="00000400000000000000" pitchFamily="2" charset="-78"/>
              </a:rPr>
              <a:t>انسانی </a:t>
            </a:r>
            <a:r>
              <a:rPr lang="fa-IR" sz="2400" b="1" dirty="0" smtClean="0">
                <a:solidFill>
                  <a:schemeClr val="accent5">
                    <a:lumMod val="75000"/>
                  </a:schemeClr>
                </a:solidFill>
                <a:cs typeface="0 Davat" panose="00000400000000000000" pitchFamily="2" charset="-78"/>
              </a:rPr>
              <a:t>بود </a:t>
            </a:r>
            <a:r>
              <a:rPr lang="fa-IR" sz="2400" b="1" dirty="0">
                <a:solidFill>
                  <a:schemeClr val="accent5">
                    <a:lumMod val="75000"/>
                  </a:schemeClr>
                </a:solidFill>
                <a:cs typeface="0 Davat" panose="00000400000000000000" pitchFamily="2" charset="-78"/>
              </a:rPr>
              <a:t>او فرض کرد که باید ارتباط بین هوش و دیگر ویژگی های قابل مشاهده مانند رفلکس، گرفتن عضله و اندازه سر باشد. </a:t>
            </a:r>
            <a:endParaRPr lang="fa-IR" sz="2400" b="1" dirty="0" smtClean="0">
              <a:solidFill>
                <a:schemeClr val="accent5">
                  <a:lumMod val="75000"/>
                </a:schemeClr>
              </a:solidFill>
              <a:cs typeface="0 Davat" panose="00000400000000000000" pitchFamily="2" charset="-78"/>
            </a:endParaRPr>
          </a:p>
          <a:p>
            <a:r>
              <a:rPr lang="fa-IR" sz="2400" b="1" dirty="0">
                <a:solidFill>
                  <a:schemeClr val="accent5">
                    <a:lumMod val="75000"/>
                  </a:schemeClr>
                </a:solidFill>
                <a:cs typeface="0 Davat" panose="00000400000000000000" pitchFamily="2" charset="-78"/>
              </a:rPr>
              <a:t>روانشناس فرانسوی آلفرد </a:t>
            </a:r>
            <a:r>
              <a:rPr lang="fa-IR" sz="2400" b="1" dirty="0" smtClean="0">
                <a:solidFill>
                  <a:schemeClr val="accent5">
                    <a:lumMod val="75000"/>
                  </a:schemeClr>
                </a:solidFill>
                <a:cs typeface="0 Davat" panose="00000400000000000000" pitchFamily="2" charset="-78"/>
              </a:rPr>
              <a:t>بینتو همکاران، </a:t>
            </a:r>
            <a:r>
              <a:rPr lang="fa-IR" sz="2400" b="1" dirty="0">
                <a:solidFill>
                  <a:schemeClr val="accent5">
                    <a:lumMod val="75000"/>
                  </a:schemeClr>
                </a:solidFill>
                <a:cs typeface="0 Davat" panose="00000400000000000000" pitchFamily="2" charset="-78"/>
              </a:rPr>
              <a:t>در سال </a:t>
            </a:r>
            <a:r>
              <a:rPr lang="fa-IR" sz="2400" b="1" dirty="0" smtClean="0">
                <a:solidFill>
                  <a:schemeClr val="accent5">
                    <a:lumMod val="75000"/>
                  </a:schemeClr>
                </a:solidFill>
                <a:cs typeface="0 Davat" panose="00000400000000000000" pitchFamily="2" charset="-78"/>
              </a:rPr>
              <a:t>1905 </a:t>
            </a:r>
            <a:r>
              <a:rPr lang="fa-IR" sz="2400" b="1" dirty="0">
                <a:solidFill>
                  <a:schemeClr val="accent5">
                    <a:lumMod val="75000"/>
                  </a:schemeClr>
                </a:solidFill>
                <a:cs typeface="0 Davat" panose="00000400000000000000" pitchFamily="2" charset="-78"/>
              </a:rPr>
              <a:t>تست Binet-Simon را منتشر کردند، که بر توانایی های کلامی تمرکز </a:t>
            </a:r>
            <a:r>
              <a:rPr lang="fa-IR" sz="2400" b="1" dirty="0" smtClean="0">
                <a:solidFill>
                  <a:schemeClr val="accent5">
                    <a:lumMod val="75000"/>
                  </a:schemeClr>
                </a:solidFill>
                <a:cs typeface="0 Davat" panose="00000400000000000000" pitchFamily="2" charset="-78"/>
              </a:rPr>
              <a:t>داشت.</a:t>
            </a:r>
          </a:p>
          <a:p>
            <a:r>
              <a:rPr lang="fa-IR" sz="2400" b="1" dirty="0">
                <a:solidFill>
                  <a:schemeClr val="accent5">
                    <a:lumMod val="75000"/>
                  </a:schemeClr>
                </a:solidFill>
                <a:cs typeface="0 Davat" panose="00000400000000000000" pitchFamily="2" charset="-78"/>
              </a:rPr>
              <a:t>چارلز اسپیرمن، روانشناس بریتانیا در سال 1904، اولین تحلیل عامل رسمی مربوط به همبستگی بین آزمایشات را انجام </a:t>
            </a:r>
            <a:r>
              <a:rPr lang="fa-IR" sz="2400" b="1" dirty="0" smtClean="0">
                <a:solidFill>
                  <a:schemeClr val="accent5">
                    <a:lumMod val="75000"/>
                  </a:schemeClr>
                </a:solidFill>
                <a:cs typeface="0 Davat" panose="00000400000000000000" pitchFamily="2" charset="-78"/>
              </a:rPr>
              <a:t>داد </a:t>
            </a:r>
            <a:r>
              <a:rPr lang="fa-IR" sz="2400" b="1" dirty="0">
                <a:solidFill>
                  <a:schemeClr val="accent5">
                    <a:lumMod val="75000"/>
                  </a:schemeClr>
                </a:solidFill>
                <a:cs typeface="0 Davat" panose="00000400000000000000" pitchFamily="2" charset="-78"/>
              </a:rPr>
              <a:t>و پیشنهاد کرد که تمام عملکرد ذهنی را می توان به لحاظ یک عامل توانایی واحد </a:t>
            </a:r>
            <a:r>
              <a:rPr lang="fa-IR" sz="2400" b="1" dirty="0" smtClean="0">
                <a:solidFill>
                  <a:schemeClr val="accent5">
                    <a:lumMod val="75000"/>
                  </a:schemeClr>
                </a:solidFill>
                <a:cs typeface="0 Davat" panose="00000400000000000000" pitchFamily="2" charset="-78"/>
              </a:rPr>
              <a:t> که متشکل از </a:t>
            </a:r>
            <a:r>
              <a:rPr lang="fa-IR" sz="2400" b="1" dirty="0">
                <a:solidFill>
                  <a:schemeClr val="accent5">
                    <a:lumMod val="75000"/>
                  </a:schemeClr>
                </a:solidFill>
                <a:cs typeface="0 Davat" panose="00000400000000000000" pitchFamily="2" charset="-78"/>
              </a:rPr>
              <a:t>تعداد زیادی از عوامل </a:t>
            </a:r>
            <a:r>
              <a:rPr lang="fa-IR" sz="2400" b="1" dirty="0" smtClean="0">
                <a:solidFill>
                  <a:schemeClr val="accent5">
                    <a:lumMod val="75000"/>
                  </a:schemeClr>
                </a:solidFill>
                <a:cs typeface="0 Davat" panose="00000400000000000000" pitchFamily="2" charset="-78"/>
              </a:rPr>
              <a:t>است محدود </a:t>
            </a:r>
            <a:r>
              <a:rPr lang="fa-IR" sz="2400" b="1" dirty="0">
                <a:solidFill>
                  <a:schemeClr val="accent5">
                    <a:lumMod val="75000"/>
                  </a:schemeClr>
                </a:solidFill>
                <a:cs typeface="0 Davat" panose="00000400000000000000" pitchFamily="2" charset="-78"/>
              </a:rPr>
              <a:t>نمود.</a:t>
            </a:r>
            <a:endParaRPr lang="en-US" sz="2400" b="1" dirty="0">
              <a:solidFill>
                <a:schemeClr val="accent5">
                  <a:lumMod val="75000"/>
                </a:schemeClr>
              </a:solidFill>
              <a:cs typeface="0 Davat" panose="00000400000000000000" pitchFamily="2" charset="-78"/>
            </a:endParaRPr>
          </a:p>
        </p:txBody>
      </p:sp>
    </p:spTree>
    <p:extLst>
      <p:ext uri="{BB962C8B-B14F-4D97-AF65-F5344CB8AC3E}">
        <p14:creationId xmlns:p14="http://schemas.microsoft.com/office/powerpoint/2010/main" val="42264410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مقایسه کوتاهی از لحاظ زمانی با کشف اندازه گیری چگالی</a:t>
            </a:r>
            <a:endParaRPr lang="en-US" dirty="0"/>
          </a:p>
        </p:txBody>
      </p:sp>
      <p:sp>
        <p:nvSpPr>
          <p:cNvPr id="3" name="Content Placeholder 2"/>
          <p:cNvSpPr>
            <a:spLocks noGrp="1"/>
          </p:cNvSpPr>
          <p:nvPr>
            <p:ph idx="1"/>
          </p:nvPr>
        </p:nvSpPr>
        <p:spPr/>
        <p:txBody>
          <a:bodyPr>
            <a:normAutofit/>
          </a:bodyPr>
          <a:lstStyle/>
          <a:p>
            <a:r>
              <a:rPr lang="fa-IR" sz="4000" dirty="0">
                <a:solidFill>
                  <a:srgbClr val="00B0F0"/>
                </a:solidFill>
              </a:rPr>
              <a:t>کشف بزرگ ارشمیدس (یورکا یورکا</a:t>
            </a:r>
            <a:r>
              <a:rPr lang="fa-IR" sz="4000" dirty="0" smtClean="0">
                <a:solidFill>
                  <a:srgbClr val="00B0F0"/>
                </a:solidFill>
              </a:rPr>
              <a:t>) 287 سال قبل از میلاد</a:t>
            </a:r>
          </a:p>
          <a:p>
            <a:pPr marL="0" indent="0">
              <a:buNone/>
            </a:pPr>
            <a:endParaRPr lang="fa-IR" sz="4000" dirty="0" smtClean="0">
              <a:solidFill>
                <a:srgbClr val="00B0F0"/>
              </a:solidFill>
            </a:endParaRPr>
          </a:p>
          <a:p>
            <a:r>
              <a:rPr lang="fa-IR" sz="4000" dirty="0" smtClean="0">
                <a:solidFill>
                  <a:srgbClr val="00B0F0"/>
                </a:solidFill>
              </a:rPr>
              <a:t>اولین اندازه گیری هوش 1904</a:t>
            </a:r>
            <a:endParaRPr lang="en-US" sz="4000" dirty="0">
              <a:solidFill>
                <a:srgbClr val="00B0F0"/>
              </a:solidFill>
            </a:endParaRPr>
          </a:p>
        </p:txBody>
      </p:sp>
    </p:spTree>
    <p:extLst>
      <p:ext uri="{BB962C8B-B14F-4D97-AF65-F5344CB8AC3E}">
        <p14:creationId xmlns:p14="http://schemas.microsoft.com/office/powerpoint/2010/main" val="42680871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smtClean="0"/>
              <a:t>دسته بندی های مختلف ابعاد روایی:</a:t>
            </a:r>
            <a:br>
              <a:rPr lang="fa-IR" sz="2800" dirty="0" smtClean="0"/>
            </a:br>
            <a:r>
              <a:rPr lang="fa-IR" sz="2800" dirty="0" smtClean="0"/>
              <a:t>کتاب تئوری روان سنجی</a:t>
            </a:r>
            <a:endParaRPr lang="en-GB" sz="28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634583883"/>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03687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a:t>دسته بندی های مختلف روایی:</a:t>
            </a:r>
            <a:br>
              <a:rPr lang="fa-IR" sz="2800" dirty="0"/>
            </a:br>
            <a:r>
              <a:rPr lang="fa-IR" sz="2800" dirty="0"/>
              <a:t>کتاب  روش </a:t>
            </a:r>
            <a:r>
              <a:rPr lang="fa-IR" sz="2800" dirty="0" smtClean="0"/>
              <a:t>های پیمایش در پزشکی اجتماعی</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29554917"/>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810558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smtClean="0"/>
              <a:t>دسته بندی های مختلف روایی:</a:t>
            </a:r>
            <a:br>
              <a:rPr lang="fa-IR" sz="2800" dirty="0" smtClean="0"/>
            </a:br>
            <a:r>
              <a:rPr lang="fa-IR" sz="2800" dirty="0" smtClean="0"/>
              <a:t>کتاب  روش های اعتیاد پژوهی</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185291"/>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870856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fa-IR" sz="2800" dirty="0"/>
              <a:t>دسته بندی های مختلف </a:t>
            </a:r>
            <a:r>
              <a:rPr lang="fa-IR" sz="2800" dirty="0" smtClean="0"/>
              <a:t>روایی: سازه</a:t>
            </a:r>
            <a:r>
              <a:rPr lang="en-US" sz="2800" dirty="0"/>
              <a:t/>
            </a:r>
            <a:br>
              <a:rPr lang="en-US" sz="2800" dirty="0"/>
            </a:br>
            <a:r>
              <a:rPr lang="fa-IR" sz="2800" dirty="0" smtClean="0"/>
              <a:t>کتاب </a:t>
            </a:r>
            <a:r>
              <a:rPr lang="fa-IR" sz="2800" dirty="0"/>
              <a:t>تئوری روان سنجی</a:t>
            </a:r>
            <a:endParaRPr lang="en-GB" sz="2800" dirty="0"/>
          </a:p>
        </p:txBody>
      </p:sp>
      <p:sp>
        <p:nvSpPr>
          <p:cNvPr id="3" name="Content Placeholder 2"/>
          <p:cNvSpPr>
            <a:spLocks noGrp="1"/>
          </p:cNvSpPr>
          <p:nvPr>
            <p:ph idx="1"/>
          </p:nvPr>
        </p:nvSpPr>
        <p:spPr/>
        <p:txBody>
          <a:bodyPr>
            <a:normAutofit fontScale="85000" lnSpcReduction="10000"/>
          </a:bodyPr>
          <a:lstStyle/>
          <a:p>
            <a:r>
              <a:rPr lang="fa-IR" dirty="0" smtClean="0"/>
              <a:t>سازه </a:t>
            </a:r>
            <a:r>
              <a:rPr lang="fa-IR" dirty="0"/>
              <a:t>مفهوم </a:t>
            </a:r>
            <a:r>
              <a:rPr lang="fa-IR" dirty="0">
                <a:solidFill>
                  <a:srgbClr val="FF0000"/>
                </a:solidFill>
              </a:rPr>
              <a:t>انتزاعی</a:t>
            </a:r>
            <a:r>
              <a:rPr lang="fa-IR" dirty="0"/>
              <a:t> است که </a:t>
            </a:r>
            <a:r>
              <a:rPr lang="fa-IR" dirty="0" smtClean="0"/>
              <a:t>مستقیماً </a:t>
            </a:r>
            <a:r>
              <a:rPr lang="fa-IR" dirty="0" smtClean="0">
                <a:solidFill>
                  <a:srgbClr val="FF0000"/>
                </a:solidFill>
              </a:rPr>
              <a:t>قابل </a:t>
            </a:r>
            <a:r>
              <a:rPr lang="fa-IR" dirty="0">
                <a:solidFill>
                  <a:srgbClr val="FF0000"/>
                </a:solidFill>
              </a:rPr>
              <a:t>مشاهده نیست </a:t>
            </a:r>
            <a:r>
              <a:rPr lang="fa-IR" dirty="0"/>
              <a:t>ولی </a:t>
            </a:r>
            <a:r>
              <a:rPr lang="fa-IR" dirty="0" smtClean="0"/>
              <a:t>ازنظریات، قابل </a:t>
            </a:r>
            <a:r>
              <a:rPr lang="fa-IR" dirty="0"/>
              <a:t>استنباط است</a:t>
            </a:r>
            <a:r>
              <a:rPr lang="fa-IR" dirty="0" smtClean="0"/>
              <a:t>. </a:t>
            </a:r>
          </a:p>
          <a:p>
            <a:r>
              <a:rPr lang="fa-IR" dirty="0" smtClean="0"/>
              <a:t>مقیاس </a:t>
            </a:r>
            <a:r>
              <a:rPr lang="fa-IR" dirty="0"/>
              <a:t>ها وآزمون هایی که برای سنجش سازه ها درست می شوند</a:t>
            </a:r>
            <a:r>
              <a:rPr lang="fa-IR" dirty="0" smtClean="0"/>
              <a:t>، به </a:t>
            </a:r>
            <a:r>
              <a:rPr lang="fa-IR" dirty="0">
                <a:solidFill>
                  <a:srgbClr val="FF0000"/>
                </a:solidFill>
              </a:rPr>
              <a:t>طورمستقیم سازه هارا نمی </a:t>
            </a:r>
            <a:r>
              <a:rPr lang="fa-IR" dirty="0" smtClean="0">
                <a:solidFill>
                  <a:srgbClr val="FF0000"/>
                </a:solidFill>
              </a:rPr>
              <a:t>سنجند</a:t>
            </a:r>
            <a:r>
              <a:rPr lang="fa-IR" dirty="0" smtClean="0"/>
              <a:t>، بلکه </a:t>
            </a:r>
            <a:r>
              <a:rPr lang="fa-IR" dirty="0"/>
              <a:t>عملکرد یا رفتارهایی را که گمان میرود </a:t>
            </a:r>
            <a:r>
              <a:rPr lang="fa-IR" dirty="0">
                <a:solidFill>
                  <a:srgbClr val="FF0000"/>
                </a:solidFill>
              </a:rPr>
              <a:t>منعکس کننده سازه ها </a:t>
            </a:r>
            <a:r>
              <a:rPr lang="fa-IR" dirty="0"/>
              <a:t>هستند،آن را می سنجند.</a:t>
            </a:r>
          </a:p>
          <a:p>
            <a:r>
              <a:rPr lang="fa-IR" dirty="0" smtClean="0"/>
              <a:t>روایی </a:t>
            </a:r>
            <a:r>
              <a:rPr lang="fa-IR" dirty="0"/>
              <a:t>سازه، دشوارترین و ارزشمندترین نوع روایی است. نمایان گر آن است که ابزار اندازه گیری تا چه اندازه </a:t>
            </a:r>
            <a:r>
              <a:rPr lang="fa-IR" dirty="0">
                <a:solidFill>
                  <a:srgbClr val="FF0000"/>
                </a:solidFill>
              </a:rPr>
              <a:t>یک سازه </a:t>
            </a:r>
            <a:r>
              <a:rPr lang="fa-IR" dirty="0"/>
              <a:t>یا خصیصه مورد نظر را که</a:t>
            </a:r>
            <a:r>
              <a:rPr lang="fa-IR" dirty="0">
                <a:solidFill>
                  <a:srgbClr val="FF0000"/>
                </a:solidFill>
              </a:rPr>
              <a:t> مبنای نظری </a:t>
            </a:r>
            <a:r>
              <a:rPr lang="fa-IR" dirty="0"/>
              <a:t>دارد می سنجد</a:t>
            </a:r>
            <a:r>
              <a:rPr lang="fa-IR" dirty="0" smtClean="0"/>
              <a:t>.</a:t>
            </a:r>
          </a:p>
          <a:p>
            <a:pPr lvl="1"/>
            <a:r>
              <a:rPr lang="fa-IR" dirty="0" smtClean="0"/>
              <a:t> فرض کنید </a:t>
            </a:r>
            <a:r>
              <a:rPr lang="fa-IR" dirty="0"/>
              <a:t>شما سنجشی از احساس خوشبختی به عمل آورده اید و قصد دارید روایی این سنجش را معین کنید</a:t>
            </a:r>
            <a:r>
              <a:rPr lang="fa-IR" dirty="0" smtClean="0"/>
              <a:t>، </a:t>
            </a:r>
          </a:p>
          <a:p>
            <a:pPr lvl="1"/>
            <a:r>
              <a:rPr lang="fa-IR" dirty="0" smtClean="0"/>
              <a:t>می </a:t>
            </a:r>
            <a:r>
              <a:rPr lang="fa-IR" dirty="0"/>
              <a:t>توان فرضیه ای در مورد عواملی که بر احساس خوشبختی مؤثرند،ساخت</a:t>
            </a:r>
            <a:r>
              <a:rPr lang="fa-IR" dirty="0" smtClean="0"/>
              <a:t>. مثلاً </a:t>
            </a:r>
            <a:r>
              <a:rPr lang="fa-IR" dirty="0"/>
              <a:t>بین مفهوم </a:t>
            </a:r>
            <a:r>
              <a:rPr lang="fa-IR" dirty="0" smtClean="0"/>
              <a:t>تصویر از خود و احساس </a:t>
            </a:r>
            <a:r>
              <a:rPr lang="fa-IR" dirty="0"/>
              <a:t>خوشبختی رابطه وجود دارد</a:t>
            </a:r>
            <a:r>
              <a:rPr lang="fa-IR" dirty="0" smtClean="0"/>
              <a:t>.</a:t>
            </a:r>
          </a:p>
          <a:p>
            <a:pPr lvl="1"/>
            <a:r>
              <a:rPr lang="fa-IR" dirty="0" smtClean="0"/>
              <a:t>میتوان همبستگی </a:t>
            </a:r>
            <a:r>
              <a:rPr lang="fa-IR" dirty="0"/>
              <a:t>میان مقیاس احساس خوشبختی را با مفهوم </a:t>
            </a:r>
            <a:r>
              <a:rPr lang="fa-IR" dirty="0" smtClean="0"/>
              <a:t>تصویر از خود را محاسبه</a:t>
            </a:r>
            <a:r>
              <a:rPr lang="fa-IR" dirty="0"/>
              <a:t>  کرد و در صورت </a:t>
            </a:r>
            <a:r>
              <a:rPr lang="fa-IR" dirty="0" smtClean="0"/>
              <a:t>بالا بودن همبستگی می </a:t>
            </a:r>
            <a:r>
              <a:rPr lang="fa-IR" dirty="0"/>
              <a:t>توان گفت که مقیاس تهیه شده،آن چیزی را که قصد سنجش را داشته ،اندازه گیری می کند</a:t>
            </a:r>
            <a:r>
              <a:rPr lang="fa-IR" dirty="0" smtClean="0"/>
              <a:t>.</a:t>
            </a:r>
          </a:p>
          <a:p>
            <a:pPr>
              <a:spcBef>
                <a:spcPts val="600"/>
              </a:spcBef>
            </a:pPr>
            <a:r>
              <a:rPr lang="fa-IR" sz="2200" dirty="0">
                <a:solidFill>
                  <a:srgbClr val="FF0000"/>
                </a:solidFill>
              </a:rPr>
              <a:t>آیا از نظر مفهومی با پرسشنامه های مشابه متناظر و مترادف است و نتایج آنها با هم همخوانی دارد؟</a:t>
            </a:r>
          </a:p>
          <a:p>
            <a:pPr lvl="1"/>
            <a:endParaRPr lang="fa-IR" dirty="0"/>
          </a:p>
          <a:p>
            <a:pPr marL="0" indent="0">
              <a:buNone/>
            </a:pPr>
            <a:endParaRPr lang="fa-IR" dirty="0"/>
          </a:p>
        </p:txBody>
      </p:sp>
    </p:spTree>
    <p:extLst>
      <p:ext uri="{BB962C8B-B14F-4D97-AF65-F5344CB8AC3E}">
        <p14:creationId xmlns:p14="http://schemas.microsoft.com/office/powerpoint/2010/main" val="25555093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fa-IR" sz="2800" dirty="0"/>
              <a:t>دسته بندی های مختلف روایی</a:t>
            </a:r>
            <a:r>
              <a:rPr lang="fa-IR" sz="2800" dirty="0" smtClean="0"/>
              <a:t>:</a:t>
            </a:r>
            <a:br>
              <a:rPr lang="fa-IR" sz="2800" dirty="0" smtClean="0"/>
            </a:br>
            <a:r>
              <a:rPr lang="fa-IR" sz="2800" dirty="0"/>
              <a:t>پیش بین </a:t>
            </a:r>
            <a:br>
              <a:rPr lang="fa-IR" sz="2800" dirty="0"/>
            </a:br>
            <a:r>
              <a:rPr lang="fa-IR" sz="2800" dirty="0"/>
              <a:t>کتاب تئوری روان سنجی</a:t>
            </a:r>
            <a:endParaRPr lang="en-GB" sz="2800" dirty="0"/>
          </a:p>
        </p:txBody>
      </p:sp>
      <p:sp>
        <p:nvSpPr>
          <p:cNvPr id="3" name="Content Placeholder 2"/>
          <p:cNvSpPr>
            <a:spLocks noGrp="1"/>
          </p:cNvSpPr>
          <p:nvPr>
            <p:ph idx="1"/>
          </p:nvPr>
        </p:nvSpPr>
        <p:spPr/>
        <p:txBody>
          <a:bodyPr>
            <a:normAutofit/>
          </a:bodyPr>
          <a:lstStyle/>
          <a:p>
            <a:endParaRPr lang="fa-IR" dirty="0" smtClean="0"/>
          </a:p>
          <a:p>
            <a:endParaRPr lang="fa-IR" dirty="0"/>
          </a:p>
          <a:p>
            <a:endParaRPr lang="fa-IR" dirty="0" smtClean="0"/>
          </a:p>
          <a:p>
            <a:r>
              <a:rPr lang="fa-IR" dirty="0" smtClean="0"/>
              <a:t>روایی پیش بین عبارت است </a:t>
            </a:r>
            <a:r>
              <a:rPr lang="fa-IR" dirty="0" smtClean="0">
                <a:solidFill>
                  <a:srgbClr val="FF0000"/>
                </a:solidFill>
              </a:rPr>
              <a:t>از قدرت مقیاس اندازه گیری </a:t>
            </a:r>
            <a:r>
              <a:rPr lang="fa-IR" dirty="0" smtClean="0"/>
              <a:t>ساخته شده </a:t>
            </a:r>
            <a:r>
              <a:rPr lang="fa-IR" dirty="0" smtClean="0">
                <a:solidFill>
                  <a:srgbClr val="FF0000"/>
                </a:solidFill>
              </a:rPr>
              <a:t>در تشخیص یک ویژگی رفتاری خارج</a:t>
            </a:r>
            <a:r>
              <a:rPr lang="fa-IR" dirty="0" smtClean="0"/>
              <a:t> از خود ابزار اندازه گیری است</a:t>
            </a:r>
          </a:p>
          <a:p>
            <a:r>
              <a:rPr lang="fa-IR" dirty="0" smtClean="0"/>
              <a:t>برای مثال اگر نمره هوش افراد بدست آمده از یک پرسشنامه بتواند با قدرت رتبه کنکور آنها را پیش بینی کند می توان گفت این پرسشنامه هوش دارای روایی پیش بین است.</a:t>
            </a:r>
          </a:p>
          <a:p>
            <a:r>
              <a:rPr lang="fa-IR" sz="2400" dirty="0">
                <a:solidFill>
                  <a:srgbClr val="FF0000"/>
                </a:solidFill>
              </a:rPr>
              <a:t>آیا بر اساس نتایج پرسشنامه می توان پیشگوییهای قابل قبولی ارایه داد؟</a:t>
            </a:r>
            <a:endParaRPr lang="en-US" sz="2400" dirty="0">
              <a:solidFill>
                <a:srgbClr val="FF0000"/>
              </a:solidFill>
            </a:endParaRPr>
          </a:p>
          <a:p>
            <a:endParaRPr lang="fa-IR" dirty="0" smtClean="0"/>
          </a:p>
          <a:p>
            <a:endParaRPr lang="en-GB" dirty="0"/>
          </a:p>
        </p:txBody>
      </p:sp>
    </p:spTree>
    <p:extLst>
      <p:ext uri="{BB962C8B-B14F-4D97-AF65-F5344CB8AC3E}">
        <p14:creationId xmlns:p14="http://schemas.microsoft.com/office/powerpoint/2010/main" val="36587683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sz="2800" dirty="0" smtClean="0"/>
              <a:t>دسته </a:t>
            </a:r>
            <a:r>
              <a:rPr lang="fa-IR" sz="2800" dirty="0"/>
              <a:t>بندی های مختلف روایی</a:t>
            </a:r>
            <a:r>
              <a:rPr lang="fa-IR" sz="2800" dirty="0" smtClean="0"/>
              <a:t>:</a:t>
            </a:r>
            <a:br>
              <a:rPr lang="fa-IR" sz="2800" dirty="0" smtClean="0"/>
            </a:br>
            <a:r>
              <a:rPr lang="fa-IR" sz="2800" dirty="0"/>
              <a:t>محتوا</a:t>
            </a:r>
            <a:br>
              <a:rPr lang="fa-IR" sz="2800" dirty="0"/>
            </a:br>
            <a:r>
              <a:rPr lang="fa-IR" sz="2800" dirty="0"/>
              <a:t>کتاب تئوری روان سنجی</a:t>
            </a:r>
            <a:endParaRPr lang="en-GB" dirty="0"/>
          </a:p>
        </p:txBody>
      </p:sp>
      <p:sp>
        <p:nvSpPr>
          <p:cNvPr id="3" name="Content Placeholder 2"/>
          <p:cNvSpPr>
            <a:spLocks noGrp="1"/>
          </p:cNvSpPr>
          <p:nvPr>
            <p:ph idx="1"/>
          </p:nvPr>
        </p:nvSpPr>
        <p:spPr/>
        <p:txBody>
          <a:bodyPr>
            <a:normAutofit fontScale="92500" lnSpcReduction="10000"/>
          </a:bodyPr>
          <a:lstStyle/>
          <a:p>
            <a:r>
              <a:rPr lang="fa-IR" dirty="0"/>
              <a:t>روایی </a:t>
            </a:r>
            <a:r>
              <a:rPr lang="fa-IR" dirty="0" smtClean="0"/>
              <a:t>محتوا</a:t>
            </a:r>
            <a:r>
              <a:rPr lang="en-GB" dirty="0"/>
              <a:t> </a:t>
            </a:r>
            <a:r>
              <a:rPr lang="fa-IR" dirty="0"/>
              <a:t> </a:t>
            </a:r>
            <a:r>
              <a:rPr lang="fa-IR" dirty="0" smtClean="0"/>
              <a:t>عبارت است از </a:t>
            </a:r>
            <a:r>
              <a:rPr lang="fa-IR" dirty="0">
                <a:solidFill>
                  <a:srgbClr val="FF0000"/>
                </a:solidFill>
              </a:rPr>
              <a:t>تحلیل منطقی محتوای یک آزمون </a:t>
            </a:r>
            <a:r>
              <a:rPr lang="fa-IR" dirty="0" smtClean="0"/>
              <a:t>یا یک مقیاس و </a:t>
            </a:r>
            <a:r>
              <a:rPr lang="fa-IR" dirty="0"/>
              <a:t>تعیین آن بر اساس </a:t>
            </a:r>
            <a:r>
              <a:rPr lang="fa-IR" dirty="0">
                <a:solidFill>
                  <a:srgbClr val="FF0000"/>
                </a:solidFill>
              </a:rPr>
              <a:t>قضاوت ذهنی و فردی </a:t>
            </a:r>
            <a:r>
              <a:rPr lang="fa-IR" dirty="0"/>
              <a:t>است</a:t>
            </a:r>
            <a:r>
              <a:rPr lang="fa-IR" dirty="0" smtClean="0"/>
              <a:t>. </a:t>
            </a:r>
            <a:r>
              <a:rPr lang="fa-IR" dirty="0">
                <a:solidFill>
                  <a:srgbClr val="FF0000"/>
                </a:solidFill>
              </a:rPr>
              <a:t> </a:t>
            </a:r>
            <a:endParaRPr lang="fa-IR" dirty="0" smtClean="0">
              <a:solidFill>
                <a:srgbClr val="FF0000"/>
              </a:solidFill>
            </a:endParaRPr>
          </a:p>
          <a:p>
            <a:pPr algn="just"/>
            <a:r>
              <a:rPr lang="fa-IR" dirty="0" smtClean="0">
                <a:solidFill>
                  <a:srgbClr val="FF0000"/>
                </a:solidFill>
              </a:rPr>
              <a:t>اعتبار م</a:t>
            </a:r>
            <a:r>
              <a:rPr lang="fa-IR" dirty="0">
                <a:solidFill>
                  <a:srgbClr val="FF0000"/>
                </a:solidFill>
              </a:rPr>
              <a:t>ح</a:t>
            </a:r>
            <a:r>
              <a:rPr lang="fa-IR" dirty="0" smtClean="0">
                <a:solidFill>
                  <a:srgbClr val="FF0000"/>
                </a:solidFill>
              </a:rPr>
              <a:t>توی </a:t>
            </a:r>
            <a:r>
              <a:rPr lang="fa-IR" dirty="0">
                <a:solidFill>
                  <a:srgbClr val="FF0000"/>
                </a:solidFill>
              </a:rPr>
              <a:t>یا نمونه </a:t>
            </a:r>
            <a:r>
              <a:rPr lang="fa-IR" dirty="0" smtClean="0">
                <a:solidFill>
                  <a:srgbClr val="FF0000"/>
                </a:solidFill>
              </a:rPr>
              <a:t>ای </a:t>
            </a:r>
            <a:r>
              <a:rPr lang="fa-IR" dirty="0" smtClean="0"/>
              <a:t>مشتمل </a:t>
            </a:r>
            <a:r>
              <a:rPr lang="fa-IR" dirty="0"/>
              <a:t>است بر تعریف دقیقی از حیطه ی رفتار،دانش </a:t>
            </a:r>
            <a:r>
              <a:rPr lang="fa-IR" dirty="0" smtClean="0"/>
              <a:t>، نگارش،سایر </a:t>
            </a:r>
            <a:r>
              <a:rPr lang="fa-IR" dirty="0"/>
              <a:t>حیطه های مورد اندازه گیری پرسشنامه و طرح منطقی سؤال هایی که همه ی بخش های عمده ی حیطه را می </a:t>
            </a:r>
            <a:r>
              <a:rPr lang="fa-IR" dirty="0" smtClean="0"/>
              <a:t>پوشاند.</a:t>
            </a:r>
          </a:p>
          <a:p>
            <a:r>
              <a:rPr lang="fa-IR" dirty="0" smtClean="0"/>
              <a:t>هنگامی سنجش </a:t>
            </a:r>
            <a:r>
              <a:rPr lang="fa-IR" dirty="0"/>
              <a:t>از نظر محتوایی معتبر است که </a:t>
            </a:r>
            <a:r>
              <a:rPr lang="fa-IR" dirty="0">
                <a:solidFill>
                  <a:srgbClr val="FF0000"/>
                </a:solidFill>
              </a:rPr>
              <a:t>معرف کامل حوزه ی معنای مفهوم اصلی </a:t>
            </a:r>
            <a:r>
              <a:rPr lang="fa-IR" dirty="0"/>
              <a:t>مورد مطالعه باشد</a:t>
            </a:r>
            <a:r>
              <a:rPr lang="fa-IR" dirty="0" smtClean="0"/>
              <a:t>.</a:t>
            </a:r>
            <a:r>
              <a:rPr lang="fa-IR" dirty="0"/>
              <a:t> </a:t>
            </a:r>
            <a:endParaRPr lang="fa-IR" dirty="0" smtClean="0"/>
          </a:p>
          <a:p>
            <a:r>
              <a:rPr lang="fa-IR" dirty="0" smtClean="0"/>
              <a:t>روایی </a:t>
            </a:r>
            <a:r>
              <a:rPr lang="fa-IR" dirty="0"/>
              <a:t>محتوا بطور معمول به چنین سوالاتی پاسخ می دهد:</a:t>
            </a:r>
          </a:p>
          <a:p>
            <a:pPr marL="457200" lvl="1" indent="0">
              <a:buNone/>
            </a:pPr>
            <a:r>
              <a:rPr lang="fa-IR" dirty="0"/>
              <a:t>– آیا ابزار طراحی شده همه جنبه های مهم و اصلی مفهوم مورد اندازه گیری را در بردارد؟</a:t>
            </a:r>
          </a:p>
          <a:p>
            <a:pPr marL="457200" lvl="1" indent="0">
              <a:buNone/>
            </a:pPr>
            <a:r>
              <a:rPr lang="fa-IR" dirty="0" smtClean="0"/>
              <a:t>– </a:t>
            </a:r>
            <a:r>
              <a:rPr lang="fa-IR" dirty="0"/>
              <a:t>آیا اجزاء و کلیت ابزار قابل پذیرش متخصصان ذیربط می باشد</a:t>
            </a:r>
            <a:r>
              <a:rPr lang="fa-IR" dirty="0" smtClean="0"/>
              <a:t>؟</a:t>
            </a:r>
          </a:p>
          <a:p>
            <a:r>
              <a:rPr lang="fa-IR" sz="2000" dirty="0">
                <a:solidFill>
                  <a:srgbClr val="FF0000"/>
                </a:solidFill>
              </a:rPr>
              <a:t>آیا همه مطالبی که باید سوال می شده است در پرسشنامه آمده و آیا مطالب اضافه ای که مرتبط به اهداف نباشد در پرسشنامه وجود دارد؟</a:t>
            </a:r>
          </a:p>
          <a:p>
            <a:pPr marL="457200" lvl="1" indent="0">
              <a:buNone/>
            </a:pPr>
            <a:endParaRPr lang="fa-IR" dirty="0"/>
          </a:p>
          <a:p>
            <a:endParaRPr lang="fa-IR" dirty="0" smtClean="0"/>
          </a:p>
        </p:txBody>
      </p:sp>
    </p:spTree>
    <p:extLst>
      <p:ext uri="{BB962C8B-B14F-4D97-AF65-F5344CB8AC3E}">
        <p14:creationId xmlns:p14="http://schemas.microsoft.com/office/powerpoint/2010/main" val="39851193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a:t>دسته بندی های مختلف روایی:</a:t>
            </a:r>
            <a:br>
              <a:rPr lang="fa-IR" sz="2800" dirty="0"/>
            </a:br>
            <a:r>
              <a:rPr lang="fa-IR" sz="2800" dirty="0"/>
              <a:t>کتاب  روش </a:t>
            </a:r>
            <a:r>
              <a:rPr lang="fa-IR" sz="2800" dirty="0" smtClean="0"/>
              <a:t>های پیمایش در پزشکی اجتماعی</a:t>
            </a:r>
            <a:endParaRPr lang="en-GB" sz="28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8232486"/>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0582656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sz="2800" dirty="0"/>
              <a:t>دسته بندی های مختلف روایی:</a:t>
            </a:r>
            <a:br>
              <a:rPr lang="fa-IR" sz="2800" dirty="0"/>
            </a:br>
            <a:r>
              <a:rPr lang="fa-IR" sz="2800" dirty="0"/>
              <a:t>کتاب  روش های پیمایش در پزشکی اجتماعی</a:t>
            </a:r>
            <a:endParaRPr lang="en-GB" sz="2800" dirty="0"/>
          </a:p>
        </p:txBody>
      </p:sp>
      <p:sp>
        <p:nvSpPr>
          <p:cNvPr id="3" name="Content Placeholder 2"/>
          <p:cNvSpPr>
            <a:spLocks noGrp="1"/>
          </p:cNvSpPr>
          <p:nvPr>
            <p:ph idx="1"/>
          </p:nvPr>
        </p:nvSpPr>
        <p:spPr/>
        <p:txBody>
          <a:bodyPr>
            <a:normAutofit fontScale="92500" lnSpcReduction="10000"/>
          </a:bodyPr>
          <a:lstStyle/>
          <a:p>
            <a:pPr>
              <a:spcBef>
                <a:spcPts val="600"/>
              </a:spcBef>
            </a:pPr>
            <a:r>
              <a:rPr lang="fa-IR" dirty="0" smtClean="0"/>
              <a:t>روایی </a:t>
            </a:r>
            <a:r>
              <a:rPr lang="fa-IR" dirty="0" smtClean="0">
                <a:solidFill>
                  <a:srgbClr val="FF0000"/>
                </a:solidFill>
              </a:rPr>
              <a:t>صوری</a:t>
            </a:r>
            <a:r>
              <a:rPr lang="fa-IR" dirty="0" smtClean="0"/>
              <a:t>: </a:t>
            </a:r>
            <a:r>
              <a:rPr lang="fa-IR" dirty="0"/>
              <a:t>آیا درک پاسخ دهنده از سوالات با منظور محقق یکی است و آیا شکل ظاهری سوالات جذاب است؟</a:t>
            </a:r>
          </a:p>
          <a:p>
            <a:r>
              <a:rPr lang="fa-IR" dirty="0" smtClean="0"/>
              <a:t>یعنی </a:t>
            </a:r>
            <a:r>
              <a:rPr lang="fa-IR" dirty="0"/>
              <a:t>ارزیابی ذهنی پژوهشگر از وسیله و ابزار اندازه </a:t>
            </a:r>
            <a:r>
              <a:rPr lang="fa-IR" dirty="0" smtClean="0"/>
              <a:t>گیری برای </a:t>
            </a:r>
            <a:r>
              <a:rPr lang="fa-IR" dirty="0"/>
              <a:t>روایی صوری پرسشنامه، باید شکل سؤال </a:t>
            </a:r>
            <a:r>
              <a:rPr lang="fa-IR" dirty="0" smtClean="0"/>
              <a:t>ها و </a:t>
            </a:r>
            <a:r>
              <a:rPr lang="fa-IR" dirty="0"/>
              <a:t>متناسب با ویژگی های پاسخ دهندگان باشد.</a:t>
            </a:r>
          </a:p>
          <a:p>
            <a:r>
              <a:rPr lang="fa-IR" dirty="0" smtClean="0"/>
              <a:t>برای </a:t>
            </a:r>
            <a:r>
              <a:rPr lang="fa-IR" dirty="0"/>
              <a:t>مثال </a:t>
            </a:r>
            <a:r>
              <a:rPr lang="fa-IR" dirty="0" smtClean="0"/>
              <a:t>سوال آیا مکررا سردرد دارید؟ ممکن </a:t>
            </a:r>
            <a:r>
              <a:rPr lang="fa-IR" dirty="0"/>
              <a:t>است لزوما معیار </a:t>
            </a:r>
            <a:r>
              <a:rPr lang="fa-IR" dirty="0" smtClean="0"/>
              <a:t>معتبری </a:t>
            </a:r>
            <a:r>
              <a:rPr lang="fa-IR" dirty="0"/>
              <a:t>از وقوع </a:t>
            </a:r>
            <a:r>
              <a:rPr lang="fa-IR" dirty="0" smtClean="0"/>
              <a:t>تعداد سردرد </a:t>
            </a:r>
            <a:r>
              <a:rPr lang="fa-IR" dirty="0"/>
              <a:t>های </a:t>
            </a:r>
            <a:r>
              <a:rPr lang="fa-IR" dirty="0" smtClean="0"/>
              <a:t>را </a:t>
            </a:r>
            <a:r>
              <a:rPr lang="fa-IR" dirty="0"/>
              <a:t>ارائه ندهد</a:t>
            </a:r>
            <a:r>
              <a:rPr lang="fa-IR" dirty="0" smtClean="0"/>
              <a:t>.</a:t>
            </a:r>
            <a:r>
              <a:rPr lang="en-GB" dirty="0" smtClean="0"/>
              <a:t> </a:t>
            </a:r>
            <a:r>
              <a:rPr lang="fa-IR" dirty="0" smtClean="0"/>
              <a:t>پاسخ  </a:t>
            </a:r>
            <a:r>
              <a:rPr lang="fa-IR" dirty="0"/>
              <a:t>مثبت ممکن است منعکس کننده تمایل عمومی به شکایت یا وضعیت سلامت روحی عاطفی </a:t>
            </a:r>
            <a:r>
              <a:rPr lang="fa-IR" dirty="0" smtClean="0"/>
              <a:t>باشد.</a:t>
            </a:r>
          </a:p>
          <a:p>
            <a:r>
              <a:rPr lang="ar-SA" altLang="en-US" dirty="0"/>
              <a:t>اگر بسیاری از پاسخ های "نمی دانم" به یک سوال وجود دارد، این </a:t>
            </a:r>
            <a:r>
              <a:rPr lang="ar-SA" altLang="en-US" dirty="0" smtClean="0"/>
              <a:t>ش</a:t>
            </a:r>
            <a:r>
              <a:rPr lang="fa-IR" altLang="en-US" dirty="0" smtClean="0"/>
              <a:t>اهدی </a:t>
            </a:r>
            <a:r>
              <a:rPr lang="ar-SA" altLang="en-US" dirty="0" smtClean="0"/>
              <a:t>است </a:t>
            </a:r>
            <a:r>
              <a:rPr lang="ar-SA" altLang="en-US" dirty="0"/>
              <a:t>که در این پرسش اطلاعاتی را که محقق نیاز دارد ارائه نمی </a:t>
            </a:r>
            <a:r>
              <a:rPr lang="fa-IR" altLang="en-US" dirty="0" smtClean="0"/>
              <a:t>شو</a:t>
            </a:r>
            <a:r>
              <a:rPr lang="ar-SA" altLang="en-US" dirty="0" smtClean="0"/>
              <a:t>د.</a:t>
            </a:r>
            <a:endParaRPr lang="fa-IR" altLang="en-US" dirty="0" smtClean="0"/>
          </a:p>
          <a:p>
            <a:r>
              <a:rPr lang="ar-SA" altLang="en-US" dirty="0" smtClean="0"/>
              <a:t> </a:t>
            </a:r>
            <a:r>
              <a:rPr lang="fa-IR" altLang="en-US" dirty="0" smtClean="0"/>
              <a:t>به عنوان یک مثال دیگر</a:t>
            </a:r>
            <a:r>
              <a:rPr lang="ar-SA" altLang="en-US" dirty="0" smtClean="0"/>
              <a:t>، </a:t>
            </a:r>
            <a:r>
              <a:rPr lang="ar-SA" altLang="en-US" dirty="0"/>
              <a:t>اگر سوال </a:t>
            </a:r>
            <a:r>
              <a:rPr lang="ar-SA" altLang="en-US" dirty="0" smtClean="0"/>
              <a:t>"</a:t>
            </a:r>
            <a:r>
              <a:rPr lang="fa-IR" altLang="en-US" dirty="0" smtClean="0"/>
              <a:t>سن شما چقدر است را در پرسشنامه ای قرار دهید و از فرد بخواهید آن را اعلام کند ممکن است با اعداد </a:t>
            </a:r>
            <a:r>
              <a:rPr lang="ar-SA" altLang="en-US" dirty="0" smtClean="0"/>
              <a:t>'20</a:t>
            </a:r>
            <a:r>
              <a:rPr lang="ar-SA" altLang="en-US" dirty="0"/>
              <a:t>'، '30'، '40' </a:t>
            </a:r>
            <a:r>
              <a:rPr lang="fa-IR" altLang="en-US" dirty="0" smtClean="0"/>
              <a:t>روبرو شوید</a:t>
            </a:r>
            <a:r>
              <a:rPr lang="ar-SA" altLang="en-US" dirty="0" smtClean="0"/>
              <a:t>، </a:t>
            </a:r>
            <a:r>
              <a:rPr lang="fa-IR" altLang="en-US" dirty="0" smtClean="0"/>
              <a:t>که نشان از کمبود </a:t>
            </a:r>
            <a:r>
              <a:rPr lang="ar-SA" altLang="en-US" dirty="0" smtClean="0"/>
              <a:t>اعتبار صور</a:t>
            </a:r>
            <a:r>
              <a:rPr lang="fa-IR" altLang="en-US" dirty="0" smtClean="0"/>
              <a:t>ی است</a:t>
            </a:r>
            <a:r>
              <a:rPr lang="ar-SA" altLang="en-US" dirty="0" smtClean="0"/>
              <a:t>؛ </a:t>
            </a:r>
            <a:r>
              <a:rPr lang="ar-SA" altLang="en-US" dirty="0"/>
              <a:t>در این مثال احتمالا تصمیم به استفاده از گروه های </a:t>
            </a:r>
            <a:r>
              <a:rPr lang="fa-IR" altLang="en-US" dirty="0" smtClean="0"/>
              <a:t>سنی</a:t>
            </a:r>
            <a:r>
              <a:rPr lang="ar-SA" altLang="en-US" dirty="0" smtClean="0"/>
              <a:t> </a:t>
            </a:r>
            <a:r>
              <a:rPr lang="ar-SA" altLang="en-US" dirty="0"/>
              <a:t>خواهد بود</a:t>
            </a:r>
            <a:r>
              <a:rPr lang="en-US" altLang="en-US" dirty="0"/>
              <a:t> </a:t>
            </a:r>
          </a:p>
          <a:p>
            <a:endParaRPr lang="fa-IR" dirty="0" smtClean="0"/>
          </a:p>
          <a:p>
            <a:endParaRPr lang="fa-IR" dirty="0" smtClean="0"/>
          </a:p>
        </p:txBody>
      </p:sp>
      <p:sp>
        <p:nvSpPr>
          <p:cNvPr id="5" name="Rectangle 2"/>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Rectangle 3"/>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519254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800" dirty="0"/>
              <a:t>دسته بندی های مختلف روایی:</a:t>
            </a:r>
            <a:br>
              <a:rPr lang="fa-IR" sz="2800" dirty="0"/>
            </a:br>
            <a:r>
              <a:rPr lang="fa-IR" sz="2800" dirty="0"/>
              <a:t>کتاب  روش های پیمایش در پزشکی اجتماعی</a:t>
            </a:r>
            <a:endParaRPr lang="en-GB" dirty="0"/>
          </a:p>
        </p:txBody>
      </p:sp>
      <p:sp>
        <p:nvSpPr>
          <p:cNvPr id="3" name="Content Placeholder 2"/>
          <p:cNvSpPr>
            <a:spLocks noGrp="1"/>
          </p:cNvSpPr>
          <p:nvPr>
            <p:ph idx="1"/>
          </p:nvPr>
        </p:nvSpPr>
        <p:spPr/>
        <p:txBody>
          <a:bodyPr>
            <a:normAutofit lnSpcReduction="10000"/>
          </a:bodyPr>
          <a:lstStyle/>
          <a:p>
            <a:r>
              <a:rPr lang="fa-IR" dirty="0" smtClean="0"/>
              <a:t>روایی </a:t>
            </a:r>
            <a:r>
              <a:rPr lang="fa-IR" dirty="0" smtClean="0">
                <a:solidFill>
                  <a:srgbClr val="FF0000"/>
                </a:solidFill>
              </a:rPr>
              <a:t>توافقی</a:t>
            </a:r>
            <a:r>
              <a:rPr lang="fa-IR" dirty="0" smtClean="0"/>
              <a:t>: هنگامی که </a:t>
            </a:r>
            <a:r>
              <a:rPr lang="fa-IR" dirty="0" smtClean="0">
                <a:solidFill>
                  <a:srgbClr val="FF0000"/>
                </a:solidFill>
              </a:rPr>
              <a:t>چندین فرد متخصص </a:t>
            </a:r>
            <a:r>
              <a:rPr lang="fa-IR" dirty="0" smtClean="0"/>
              <a:t>در یک حیطه اعتبار یک ابزار را تایید کنند اصطلاحا گفته می شود ابزار از روایی توافقی برخوردار است. </a:t>
            </a:r>
          </a:p>
          <a:p>
            <a:pPr lvl="1"/>
            <a:r>
              <a:rPr lang="fa-IR" dirty="0" smtClean="0"/>
              <a:t>برای مثال </a:t>
            </a:r>
            <a:r>
              <a:rPr lang="ar-SA" altLang="en-US" dirty="0" smtClean="0"/>
              <a:t>حضور</a:t>
            </a:r>
            <a:r>
              <a:rPr lang="ar-SA" altLang="en-US" dirty="0"/>
              <a:t>، </a:t>
            </a:r>
            <a:r>
              <a:rPr lang="fa-IR" altLang="en-US" dirty="0" smtClean="0"/>
              <a:t>فراوانی </a:t>
            </a:r>
            <a:r>
              <a:rPr lang="ar-SA" altLang="en-US" dirty="0" smtClean="0"/>
              <a:t>و </a:t>
            </a:r>
            <a:r>
              <a:rPr lang="ar-SA" altLang="en-US" dirty="0"/>
              <a:t>مدت سرفه و خلط یک شاخص معتبر از برونشیت </a:t>
            </a:r>
            <a:r>
              <a:rPr lang="fa-IR" altLang="en-US" dirty="0" smtClean="0"/>
              <a:t> </a:t>
            </a:r>
            <a:r>
              <a:rPr lang="ar-SA" altLang="en-US" dirty="0" smtClean="0"/>
              <a:t>مزمن </a:t>
            </a:r>
            <a:r>
              <a:rPr lang="ar-SA" altLang="en-US" dirty="0"/>
              <a:t>است </a:t>
            </a:r>
            <a:r>
              <a:rPr lang="ar-SA" altLang="en-US" dirty="0" smtClean="0"/>
              <a:t>با </a:t>
            </a:r>
            <a:r>
              <a:rPr lang="ar-SA" altLang="en-US" dirty="0"/>
              <a:t>این وجود باید توجه داشت که گروه های مختلف متخصصان ممکن است در </a:t>
            </a:r>
            <a:r>
              <a:rPr lang="fa-IR" altLang="en-US" dirty="0" smtClean="0"/>
              <a:t>در یک مورد اختلاف نظر داشته باشند </a:t>
            </a:r>
            <a:r>
              <a:rPr lang="ar-SA" altLang="en-US" dirty="0" smtClean="0"/>
              <a:t>و </a:t>
            </a:r>
            <a:r>
              <a:rPr lang="ar-SA" altLang="en-US" dirty="0"/>
              <a:t>ممکن است اجماع تغییر کند </a:t>
            </a:r>
            <a:r>
              <a:rPr lang="fa-IR" altLang="en-US" dirty="0" smtClean="0"/>
              <a:t>و</a:t>
            </a:r>
            <a:r>
              <a:rPr lang="ar-SA" altLang="en-US" dirty="0" smtClean="0"/>
              <a:t> </a:t>
            </a:r>
            <a:r>
              <a:rPr lang="ar-SA" altLang="en-US" dirty="0"/>
              <a:t>کمیته های تخصصی اغلب تغییرات در معیارهای تشخیصی را پیشنهاد می </a:t>
            </a:r>
            <a:r>
              <a:rPr lang="ar-SA" altLang="en-US" dirty="0" smtClean="0"/>
              <a:t>کنند</a:t>
            </a:r>
            <a:r>
              <a:rPr lang="fa-IR" altLang="en-US" dirty="0" smtClean="0"/>
              <a:t>.</a:t>
            </a:r>
            <a:r>
              <a:rPr lang="en-US" altLang="en-US" dirty="0" smtClean="0"/>
              <a:t> </a:t>
            </a:r>
            <a:endParaRPr lang="en-US" altLang="en-US" dirty="0"/>
          </a:p>
          <a:p>
            <a:r>
              <a:rPr lang="fa-IR" dirty="0" smtClean="0"/>
              <a:t>روایی </a:t>
            </a:r>
            <a:r>
              <a:rPr lang="fa-IR" dirty="0" smtClean="0">
                <a:solidFill>
                  <a:srgbClr val="FF0000"/>
                </a:solidFill>
              </a:rPr>
              <a:t>ملاک</a:t>
            </a:r>
            <a:r>
              <a:rPr lang="fa-IR" dirty="0" smtClean="0"/>
              <a:t>: در این شکل از روایی که </a:t>
            </a:r>
            <a:r>
              <a:rPr lang="fa-IR" dirty="0" smtClean="0">
                <a:solidFill>
                  <a:srgbClr val="FF0000"/>
                </a:solidFill>
              </a:rPr>
              <a:t>یک معیار دقیق برای تشخیص و اندازه گیری پدیده مورد نظر وجود دارد (</a:t>
            </a:r>
            <a:r>
              <a:rPr lang="en-US" dirty="0" smtClean="0">
                <a:solidFill>
                  <a:srgbClr val="FF0000"/>
                </a:solidFill>
              </a:rPr>
              <a:t>gold standard</a:t>
            </a:r>
            <a:r>
              <a:rPr lang="fa-IR" dirty="0" smtClean="0">
                <a:solidFill>
                  <a:srgbClr val="FF0000"/>
                </a:solidFill>
              </a:rPr>
              <a:t>)</a:t>
            </a:r>
            <a:r>
              <a:rPr lang="fa-IR" dirty="0" smtClean="0"/>
              <a:t>بنابراین می توان توان تشخیصی معیار جدیدی که برای اندازه گیری ساخته می شود را می توان در رقابت با آن سنجید که این مورد در آزمون های غربالگری بسیار عینیت می یابد.</a:t>
            </a:r>
          </a:p>
          <a:p>
            <a:r>
              <a:rPr lang="fa-IR" dirty="0" smtClean="0"/>
              <a:t>روایی </a:t>
            </a:r>
            <a:r>
              <a:rPr lang="fa-IR" dirty="0" smtClean="0">
                <a:solidFill>
                  <a:srgbClr val="FF0000"/>
                </a:solidFill>
              </a:rPr>
              <a:t>همگرا و واگرا: </a:t>
            </a:r>
            <a:r>
              <a:rPr lang="fa-IR" dirty="0" smtClean="0"/>
              <a:t>در این شکل از روایی </a:t>
            </a:r>
            <a:r>
              <a:rPr lang="fa-IR" dirty="0" smtClean="0">
                <a:solidFill>
                  <a:srgbClr val="FF0000"/>
                </a:solidFill>
              </a:rPr>
              <a:t>معیار طلایی وجود ندارد </a:t>
            </a:r>
            <a:r>
              <a:rPr lang="fa-IR" dirty="0" smtClean="0"/>
              <a:t>و اساسا برتری معیار ها بر یکدیگر معلوم نیست. تنها در این شکل از روایی انتظار داریم معیاری که برای سنجش ساخته ایم </a:t>
            </a:r>
            <a:r>
              <a:rPr lang="fa-IR" dirty="0" smtClean="0">
                <a:solidFill>
                  <a:srgbClr val="FF0000"/>
                </a:solidFill>
              </a:rPr>
              <a:t>همبستگی قوی با </a:t>
            </a:r>
            <a:r>
              <a:rPr lang="fa-IR" dirty="0" smtClean="0"/>
              <a:t>معیارهای سایر حوزه های مرتبط داشته باشد که در این صورت به معیار جدید همگرا می گوییم.</a:t>
            </a:r>
            <a:endParaRPr lang="en-GB" dirty="0"/>
          </a:p>
        </p:txBody>
      </p:sp>
      <p:sp>
        <p:nvSpPr>
          <p:cNvPr id="4" name="Rectangle 1"/>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810851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800" dirty="0"/>
              <a:t>دسته بندی های مختلف روایی:</a:t>
            </a:r>
            <a:br>
              <a:rPr lang="fa-IR" sz="2800" dirty="0"/>
            </a:br>
            <a:r>
              <a:rPr lang="fa-IR" sz="2800" dirty="0"/>
              <a:t>کتاب  روش های پیمایش در پزشکی اجتماعی</a:t>
            </a:r>
            <a:endParaRPr lang="en-GB" dirty="0"/>
          </a:p>
        </p:txBody>
      </p:sp>
      <p:sp>
        <p:nvSpPr>
          <p:cNvPr id="3" name="Content Placeholder 2"/>
          <p:cNvSpPr>
            <a:spLocks noGrp="1"/>
          </p:cNvSpPr>
          <p:nvPr>
            <p:ph idx="1"/>
          </p:nvPr>
        </p:nvSpPr>
        <p:spPr/>
        <p:txBody>
          <a:bodyPr>
            <a:normAutofit/>
          </a:bodyPr>
          <a:lstStyle/>
          <a:p>
            <a:r>
              <a:rPr lang="fa-IR" dirty="0" smtClean="0"/>
              <a:t>روایی </a:t>
            </a:r>
            <a:r>
              <a:rPr lang="fa-IR" dirty="0" smtClean="0">
                <a:solidFill>
                  <a:srgbClr val="FF0000"/>
                </a:solidFill>
              </a:rPr>
              <a:t>سازه: </a:t>
            </a:r>
            <a:endParaRPr lang="en-US" dirty="0" smtClean="0">
              <a:solidFill>
                <a:srgbClr val="FF0000"/>
              </a:solidFill>
            </a:endParaRPr>
          </a:p>
          <a:p>
            <a:r>
              <a:rPr lang="fa-IR" dirty="0" smtClean="0"/>
              <a:t>روایی </a:t>
            </a:r>
            <a:r>
              <a:rPr lang="fa-IR" dirty="0" smtClean="0">
                <a:solidFill>
                  <a:schemeClr val="accent1"/>
                </a:solidFill>
              </a:rPr>
              <a:t>پیش بین:  </a:t>
            </a:r>
            <a:endParaRPr lang="en-US" dirty="0" smtClean="0">
              <a:solidFill>
                <a:schemeClr val="accent1"/>
              </a:solidFill>
            </a:endParaRPr>
          </a:p>
          <a:p>
            <a:r>
              <a:rPr lang="fa-IR" dirty="0" smtClean="0"/>
              <a:t>روایی </a:t>
            </a:r>
            <a:r>
              <a:rPr lang="fa-IR" dirty="0" smtClean="0">
                <a:solidFill>
                  <a:schemeClr val="accent1"/>
                </a:solidFill>
              </a:rPr>
              <a:t>پاسخ گویی</a:t>
            </a:r>
            <a:r>
              <a:rPr lang="fa-IR" dirty="0">
                <a:solidFill>
                  <a:schemeClr val="accent1"/>
                </a:solidFill>
              </a:rPr>
              <a:t>: </a:t>
            </a:r>
            <a:r>
              <a:rPr lang="ar-SA" altLang="en-US" dirty="0"/>
              <a:t>بعضی از معیارها برای سنجش تغییرات </a:t>
            </a:r>
            <a:r>
              <a:rPr lang="fa-IR" altLang="en-US" dirty="0" smtClean="0"/>
              <a:t>در طول </a:t>
            </a:r>
            <a:r>
              <a:rPr lang="ar-SA" altLang="en-US" dirty="0" smtClean="0"/>
              <a:t>زمان </a:t>
            </a:r>
            <a:r>
              <a:rPr lang="ar-SA" altLang="en-US" dirty="0"/>
              <a:t>استفاده می شوند و برای رسیدن به این هدف لازم است که به اندازه کافی </a:t>
            </a:r>
            <a:r>
              <a:rPr lang="ar-SA" altLang="en-US" dirty="0" smtClean="0"/>
              <a:t>حساس </a:t>
            </a:r>
            <a:r>
              <a:rPr lang="ar-SA" altLang="en-US" dirty="0"/>
              <a:t>به </a:t>
            </a:r>
            <a:r>
              <a:rPr lang="ar-SA" altLang="en-US" dirty="0" smtClean="0"/>
              <a:t>تغییر</a:t>
            </a:r>
            <a:r>
              <a:rPr lang="en-US" altLang="en-US" dirty="0" smtClean="0"/>
              <a:t> </a:t>
            </a:r>
            <a:r>
              <a:rPr lang="fa-IR" altLang="en-US" dirty="0" smtClean="0"/>
              <a:t> باشد. </a:t>
            </a:r>
            <a:r>
              <a:rPr lang="ar-SA" altLang="en-US" dirty="0" smtClean="0"/>
              <a:t>برای </a:t>
            </a:r>
            <a:r>
              <a:rPr lang="ar-SA" altLang="en-US" dirty="0"/>
              <a:t>مثال، اثر درمان باید به طور ایده آل هر تغییر بالینی معنی دار را اندازه گیری و اندازه گیری </a:t>
            </a:r>
            <a:r>
              <a:rPr lang="ar-SA" altLang="en-US" dirty="0" smtClean="0"/>
              <a:t>کند</a:t>
            </a:r>
            <a:r>
              <a:rPr lang="en-US" altLang="en-US" dirty="0" smtClean="0"/>
              <a:t>.</a:t>
            </a:r>
            <a:endParaRPr lang="fa-IR" altLang="en-US" dirty="0" smtClean="0"/>
          </a:p>
          <a:p>
            <a:pPr lvl="1"/>
            <a:r>
              <a:rPr lang="en-US" altLang="en-US" dirty="0" smtClean="0"/>
              <a:t> </a:t>
            </a:r>
            <a:r>
              <a:rPr lang="fa-IR" altLang="en-US" dirty="0" smtClean="0"/>
              <a:t>برای </a:t>
            </a:r>
            <a:r>
              <a:rPr lang="ar-SA" altLang="en-US" dirty="0" smtClean="0"/>
              <a:t>مثال</a:t>
            </a:r>
            <a:r>
              <a:rPr lang="ar-SA" altLang="en-US" dirty="0"/>
              <a:t>، از </a:t>
            </a:r>
            <a:r>
              <a:rPr lang="ar-SA" altLang="en-US" dirty="0" smtClean="0"/>
              <a:t>مطالعه</a:t>
            </a:r>
            <a:r>
              <a:rPr lang="fa-IR" altLang="en-US" dirty="0" smtClean="0"/>
              <a:t> </a:t>
            </a:r>
            <a:r>
              <a:rPr lang="ar-SA" altLang="en-US" dirty="0" smtClean="0"/>
              <a:t>ی </a:t>
            </a:r>
            <a:r>
              <a:rPr lang="ar-SA" altLang="en-US" dirty="0"/>
              <a:t>بیماران مبتلا به آسم و بیماری مزمن انسدادی ریوی نتیجه گرفت که نمره سلامت ناتینگهام (یک معیار </a:t>
            </a:r>
            <a:r>
              <a:rPr lang="ar-SA" altLang="en-US" dirty="0" smtClean="0"/>
              <a:t>) </a:t>
            </a:r>
            <a:r>
              <a:rPr lang="ar-SA" altLang="en-US" dirty="0"/>
              <a:t>برای مقایسه گروههای این </a:t>
            </a:r>
            <a:r>
              <a:rPr lang="fa-IR" altLang="en-US" dirty="0" smtClean="0"/>
              <a:t>مطالعه </a:t>
            </a:r>
            <a:r>
              <a:rPr lang="ar-SA" altLang="en-US" dirty="0" smtClean="0"/>
              <a:t>مناسب بود، </a:t>
            </a:r>
            <a:r>
              <a:rPr lang="ar-SA" altLang="en-US" dirty="0"/>
              <a:t>اما نه برای اندازه گیری تغییرات در وضعیت سلامتی خود</a:t>
            </a:r>
            <a:r>
              <a:rPr lang="en-US" altLang="en-US" dirty="0"/>
              <a:t> </a:t>
            </a:r>
            <a:r>
              <a:rPr lang="fa-IR" altLang="en-US" dirty="0" smtClean="0"/>
              <a:t>فرد.</a:t>
            </a:r>
            <a:endParaRPr lang="en-US" altLang="en-US" dirty="0"/>
          </a:p>
          <a:p>
            <a:endParaRPr lang="en-US" altLang="en-US" dirty="0"/>
          </a:p>
          <a:p>
            <a:endParaRPr lang="fa-IR" dirty="0" smtClean="0"/>
          </a:p>
          <a:p>
            <a:endParaRPr lang="en-GB" dirty="0"/>
          </a:p>
        </p:txBody>
      </p:sp>
      <p:sp>
        <p:nvSpPr>
          <p:cNvPr id="4" name="Rectangle 1"/>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1"/>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6" name="Rectangle 2"/>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3"/>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4"/>
          <p:cNvSpPr>
            <a:spLocks noChangeArrowheads="1"/>
          </p:cNvSpPr>
          <p:nvPr/>
        </p:nvSpPr>
        <p:spPr bwMode="auto">
          <a:xfrm>
            <a:off x="12191935" y="90100"/>
            <a:ext cx="65" cy="2769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r"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390838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a-IR" dirty="0" smtClean="0"/>
              <a:t>روایی پاسخگویی یا</a:t>
            </a:r>
            <a:br>
              <a:rPr lang="fa-IR" dirty="0" smtClean="0"/>
            </a:br>
            <a:r>
              <a:rPr lang="fa-IR" dirty="0" smtClean="0"/>
              <a:t>حساسیت به تغییرات</a:t>
            </a:r>
            <a:endParaRPr lang="en-US" dirty="0"/>
          </a:p>
        </p:txBody>
      </p:sp>
      <p:sp>
        <p:nvSpPr>
          <p:cNvPr id="3" name="Content Placeholder 2"/>
          <p:cNvSpPr>
            <a:spLocks noGrp="1"/>
          </p:cNvSpPr>
          <p:nvPr>
            <p:ph idx="1"/>
          </p:nvPr>
        </p:nvSpPr>
        <p:spPr>
          <a:xfrm>
            <a:off x="459125" y="2337235"/>
            <a:ext cx="8596668" cy="3880773"/>
          </a:xfrm>
        </p:spPr>
        <p:txBody>
          <a:bodyPr/>
          <a:lstStyle/>
          <a:p>
            <a:r>
              <a:rPr lang="fa-IR" dirty="0" smtClean="0">
                <a:solidFill>
                  <a:schemeClr val="accent5">
                    <a:lumMod val="75000"/>
                  </a:schemeClr>
                </a:solidFill>
              </a:rPr>
              <a:t>در این شکل از روایی همان طور که پیش تر گفته شد قدرت پرسشنامه در برابر تغییرات فردی در طول زمان سنجیده می شود و عموما در حیطه پزشکی در پرسشنامه های بالینی کاربرد دارد </a:t>
            </a:r>
          </a:p>
          <a:p>
            <a:r>
              <a:rPr lang="fa-IR" dirty="0" smtClean="0">
                <a:solidFill>
                  <a:schemeClr val="accent5">
                    <a:lumMod val="75000"/>
                  </a:schemeClr>
                </a:solidFill>
              </a:rPr>
              <a:t>برای مثال فرض کنید عمل جراحی لثه بر روی یکسری از افراد صورت پذیرفته است انتظار داریم کیفیت زندگی مرتبط با سلامت دهان این افراد  در طول زمان تغییر نموده باشد لذا به دنبال ارزیابی پاسخ افراد قبل و بعد مداخله به این پرشنامه هستیم تا روایی پاسخگویی پرسشنامه را اندازه گیری کنیم.</a:t>
            </a:r>
            <a:endParaRPr lang="en-US" dirty="0">
              <a:solidFill>
                <a:schemeClr val="accent5">
                  <a:lumMod val="75000"/>
                </a:schemeClr>
              </a:solidFill>
            </a:endParaRPr>
          </a:p>
        </p:txBody>
      </p:sp>
    </p:spTree>
    <p:extLst>
      <p:ext uri="{BB962C8B-B14F-4D97-AF65-F5344CB8AC3E}">
        <p14:creationId xmlns:p14="http://schemas.microsoft.com/office/powerpoint/2010/main" val="36926337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شاخص های روایی پاسخ گویی</a:t>
            </a:r>
            <a:endParaRPr lang="en-US" dirty="0"/>
          </a:p>
        </p:txBody>
      </p:sp>
      <p:sp>
        <p:nvSpPr>
          <p:cNvPr id="3" name="Content Placeholder 2"/>
          <p:cNvSpPr>
            <a:spLocks noGrp="1"/>
          </p:cNvSpPr>
          <p:nvPr>
            <p:ph idx="1"/>
          </p:nvPr>
        </p:nvSpPr>
        <p:spPr/>
        <p:txBody>
          <a:bodyPr>
            <a:normAutofit fontScale="85000" lnSpcReduction="20000"/>
          </a:bodyPr>
          <a:lstStyle/>
          <a:p>
            <a:r>
              <a:rPr lang="fa-IR" dirty="0" smtClean="0"/>
              <a:t>اندازه اثر استاندارد شده : اختلاف بین میانگین نمره پرسشنامه قبل و بعد تقسیم بر انحراف معیار پرسشنامه قبل از مداخله</a:t>
            </a:r>
          </a:p>
          <a:p>
            <a:endParaRPr lang="fa-IR" dirty="0"/>
          </a:p>
          <a:p>
            <a:endParaRPr lang="fa-IR" dirty="0" smtClean="0"/>
          </a:p>
          <a:p>
            <a:endParaRPr lang="fa-IR" dirty="0"/>
          </a:p>
          <a:p>
            <a:r>
              <a:rPr lang="fa-IR" dirty="0" smtClean="0"/>
              <a:t>میانگین پاسخ استاندارد شده: اختلاف بین میانگین نمرات قبل و بعد تقسیم بر انحراف معیار اختلاف بدست آمده</a:t>
            </a:r>
          </a:p>
          <a:p>
            <a:endParaRPr lang="fa-IR" dirty="0"/>
          </a:p>
          <a:p>
            <a:endParaRPr lang="fa-IR" dirty="0" smtClean="0"/>
          </a:p>
          <a:p>
            <a:endParaRPr lang="fa-IR" dirty="0"/>
          </a:p>
          <a:p>
            <a:r>
              <a:rPr lang="fa-IR" dirty="0" smtClean="0"/>
              <a:t> نمره بالای 0.8 </a:t>
            </a:r>
            <a:r>
              <a:rPr lang="fa-IR" dirty="0"/>
              <a:t>حساسیت بالا</a:t>
            </a:r>
            <a:endParaRPr lang="fa-IR" dirty="0" smtClean="0"/>
          </a:p>
          <a:p>
            <a:r>
              <a:rPr lang="fa-IR" dirty="0" smtClean="0"/>
              <a:t>نمره 0.5-0.8 </a:t>
            </a:r>
            <a:r>
              <a:rPr lang="fa-IR" dirty="0"/>
              <a:t>حساسیت متوسط</a:t>
            </a:r>
            <a:endParaRPr lang="fa-IR" dirty="0" smtClean="0"/>
          </a:p>
          <a:p>
            <a:r>
              <a:rPr lang="fa-IR" dirty="0" smtClean="0"/>
              <a:t>نمره کمتر از نیم حساسیت کم</a:t>
            </a:r>
            <a:endParaRPr lang="en-US"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33799" y="1669596"/>
            <a:ext cx="231457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97789" y="4010253"/>
            <a:ext cx="1847850" cy="695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946887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تحلیل گویه</a:t>
            </a:r>
            <a:endParaRPr lang="en-US" dirty="0"/>
          </a:p>
        </p:txBody>
      </p:sp>
      <p:sp>
        <p:nvSpPr>
          <p:cNvPr id="3" name="Content Placeholder 2"/>
          <p:cNvSpPr>
            <a:spLocks noGrp="1"/>
          </p:cNvSpPr>
          <p:nvPr>
            <p:ph idx="1"/>
          </p:nvPr>
        </p:nvSpPr>
        <p:spPr/>
        <p:txBody>
          <a:bodyPr>
            <a:normAutofit fontScale="92500" lnSpcReduction="10000"/>
          </a:bodyPr>
          <a:lstStyle/>
          <a:p>
            <a:r>
              <a:rPr lang="fa-IR" dirty="0">
                <a:solidFill>
                  <a:schemeClr val="accent5">
                    <a:lumMod val="75000"/>
                  </a:schemeClr>
                </a:solidFill>
              </a:rPr>
              <a:t>به طور کلی در روان سنجی برای ساخت یک آزمون مجموعه بزرگی از سوالات ساخته می شود و سپس از بین آن ها نیاز به حذف تعدادی سوال است روندی که برای انجام این تحلیل پیشنهاد شده است تحلیل گویه نام گذاری شده است و این روند در سوالات آگاهی سنجی نیز مصداق پیدا میکند. </a:t>
            </a:r>
          </a:p>
          <a:p>
            <a:r>
              <a:rPr lang="fa-IR" dirty="0" smtClean="0">
                <a:solidFill>
                  <a:schemeClr val="accent6">
                    <a:lumMod val="50000"/>
                  </a:schemeClr>
                </a:solidFill>
              </a:rPr>
              <a:t>در تدوین پرسشنامه های آگاهی سنجی بایدتمام اجزای تشکیل دهنده موضوع با توجه به اهمیت آن آگاهی سنجی گردد. در این مطالعات بهتر است از سوالات درست و نادرست  به جای سوالات باز یا کوتاه پاسخ ویا چند گزینه ای استفاده شود چون:</a:t>
            </a:r>
          </a:p>
          <a:p>
            <a:pPr marL="457200" lvl="1" indent="0">
              <a:buNone/>
            </a:pPr>
            <a:r>
              <a:rPr lang="fa-IR" dirty="0" smtClean="0">
                <a:solidFill>
                  <a:schemeClr val="accent6">
                    <a:lumMod val="50000"/>
                  </a:schemeClr>
                </a:solidFill>
              </a:rPr>
              <a:t> 1- طرح آن ساده تر است 2-پاسخ دادن به آن راحت تر است میزان مشارکت بالا می رود3-سوالات چند گزینه ای دارای حساسیت هستند چون حس امتحان را القا می کنند. </a:t>
            </a:r>
          </a:p>
          <a:p>
            <a:r>
              <a:rPr lang="fa-IR" dirty="0" smtClean="0">
                <a:solidFill>
                  <a:schemeClr val="accent5">
                    <a:lumMod val="75000"/>
                  </a:schemeClr>
                </a:solidFill>
              </a:rPr>
              <a:t>نقطه ضعف این سوال امکان حدسی پاسخ دادن به سئولات است که با افزودن گزینه اطلاعی ندارم می توان به شکل وسیعی این نقطه ضعف را بر طرف ساخت.</a:t>
            </a:r>
          </a:p>
          <a:p>
            <a:r>
              <a:rPr lang="fa-IR" dirty="0" smtClean="0">
                <a:solidFill>
                  <a:schemeClr val="accent6">
                    <a:lumMod val="50000"/>
                  </a:schemeClr>
                </a:solidFill>
              </a:rPr>
              <a:t>در روان سنجی به طور کلی مجموعه سوالاتی که پراکندگی کمی از خود به نمایش می گذارند و یا بشدت با سایر سوالات همبستگی دارند و یا با نمره کل ارتباط کمی دارند ترجیا حذف می شوند.</a:t>
            </a:r>
          </a:p>
        </p:txBody>
      </p:sp>
    </p:spTree>
    <p:extLst>
      <p:ext uri="{BB962C8B-B14F-4D97-AF65-F5344CB8AC3E}">
        <p14:creationId xmlns:p14="http://schemas.microsoft.com/office/powerpoint/2010/main" val="22158903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شاخص های تحلیل گویه ها</a:t>
            </a:r>
            <a:endParaRPr lang="en-US" dirty="0"/>
          </a:p>
        </p:txBody>
      </p:sp>
      <p:sp>
        <p:nvSpPr>
          <p:cNvPr id="3" name="Content Placeholder 2"/>
          <p:cNvSpPr>
            <a:spLocks noGrp="1"/>
          </p:cNvSpPr>
          <p:nvPr>
            <p:ph idx="1"/>
          </p:nvPr>
        </p:nvSpPr>
        <p:spPr/>
        <p:txBody>
          <a:bodyPr>
            <a:normAutofit lnSpcReduction="10000"/>
          </a:bodyPr>
          <a:lstStyle/>
          <a:p>
            <a:r>
              <a:rPr lang="fa-IR" dirty="0" smtClean="0">
                <a:solidFill>
                  <a:srgbClr val="FF0000"/>
                </a:solidFill>
              </a:rPr>
              <a:t>ضریب دشواری : </a:t>
            </a:r>
            <a:r>
              <a:rPr lang="fa-IR" dirty="0" smtClean="0">
                <a:solidFill>
                  <a:schemeClr val="accent5">
                    <a:lumMod val="75000"/>
                  </a:schemeClr>
                </a:solidFill>
              </a:rPr>
              <a:t>این شاخص برابر است با نسبت افرادی که به درستی به یک سوال پاسخ داده اند اگر نمره این سوال بین 0.3 تا 0.7 باشد مقدار آن قابل قبول خواهد بود</a:t>
            </a:r>
          </a:p>
          <a:p>
            <a:r>
              <a:rPr lang="fa-IR" dirty="0" smtClean="0">
                <a:solidFill>
                  <a:srgbClr val="FF0000"/>
                </a:solidFill>
              </a:rPr>
              <a:t>ضریب تمایز: </a:t>
            </a:r>
            <a:r>
              <a:rPr lang="fa-IR" dirty="0" smtClean="0">
                <a:solidFill>
                  <a:schemeClr val="accent5">
                    <a:lumMod val="75000"/>
                  </a:schemeClr>
                </a:solidFill>
              </a:rPr>
              <a:t>برای</a:t>
            </a:r>
            <a:r>
              <a:rPr lang="fa-IR" dirty="0" smtClean="0"/>
              <a:t> </a:t>
            </a:r>
            <a:r>
              <a:rPr lang="fa-IR" dirty="0" smtClean="0">
                <a:solidFill>
                  <a:schemeClr val="accent5">
                    <a:lumMod val="75000"/>
                  </a:schemeClr>
                </a:solidFill>
              </a:rPr>
              <a:t>محاسبه این شاخص ابتدا افراد بر اساس نمره کل دو گروه نمره بالا و پایین تقسیم بندی می شوند که در تعیین دو گروه از چهارک ها یا 25 درصد نمره های بالایی و پایینی می توان استفاده نمود و سپس اختلاف درصد پاسخ های صحیح داده شده در گروه  بالا و پایین را محاسبه نمود. مقدار بزرگ این شاخص نشان دهنده آن است که گروه بالا و پایین بر اساس این سوال به خوبی از هم تمایز داده می شوند</a:t>
            </a:r>
            <a:r>
              <a:rPr lang="fa-IR" dirty="0" smtClean="0"/>
              <a:t>.</a:t>
            </a:r>
          </a:p>
          <a:p>
            <a:r>
              <a:rPr lang="fa-IR" dirty="0" smtClean="0">
                <a:solidFill>
                  <a:srgbClr val="FF0000"/>
                </a:solidFill>
              </a:rPr>
              <a:t>ضریب همبستگی دو رشته ای نقطه ای: </a:t>
            </a:r>
            <a:r>
              <a:rPr lang="fa-IR" dirty="0" smtClean="0">
                <a:solidFill>
                  <a:schemeClr val="accent5">
                    <a:lumMod val="75000"/>
                  </a:schemeClr>
                </a:solidFill>
              </a:rPr>
              <a:t>در</a:t>
            </a:r>
            <a:r>
              <a:rPr lang="fa-IR" dirty="0" smtClean="0"/>
              <a:t> </a:t>
            </a:r>
            <a:r>
              <a:rPr lang="fa-IR" dirty="0" smtClean="0">
                <a:solidFill>
                  <a:schemeClr val="accent5">
                    <a:lumMod val="75000"/>
                  </a:schemeClr>
                </a:solidFill>
              </a:rPr>
              <a:t>این روش ضریب همبستگی بین نمره ای که افراد به سوال داده اند با نمره کل سوالات محاسبه می شود چون پاسخ ها درست و نادرست و بی اطلاع هستند اگر سوال همبستگی کمی با نمره کل نمایش دهد یعنی افرادی که نمره بالایی دارند و افرادی که نمره پایینی دارند به یک گونه به این سوال پاسخ می دهند. بنابراین این سوال از قدرت کافی در تماییز بین افراد با آگاهی بالا و پایین نمی باشد.</a:t>
            </a:r>
          </a:p>
        </p:txBody>
      </p:sp>
    </p:spTree>
    <p:extLst>
      <p:ext uri="{BB962C8B-B14F-4D97-AF65-F5344CB8AC3E}">
        <p14:creationId xmlns:p14="http://schemas.microsoft.com/office/powerpoint/2010/main" val="1738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929</TotalTime>
  <Words>1688</Words>
  <Application>Microsoft Office PowerPoint</Application>
  <PresentationFormat>Widescreen</PresentationFormat>
  <Paragraphs>116</Paragraphs>
  <Slides>20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0 Baran Italic</vt:lpstr>
      <vt:lpstr>0 Davat</vt:lpstr>
      <vt:lpstr>Arial</vt:lpstr>
      <vt:lpstr>B Zar</vt:lpstr>
      <vt:lpstr>Tahoma</vt:lpstr>
      <vt:lpstr>Trebuchet MS</vt:lpstr>
      <vt:lpstr>Wingdings 3</vt:lpstr>
      <vt:lpstr>Facet</vt:lpstr>
      <vt:lpstr>روایی و ابعاد مختلف آن</vt:lpstr>
      <vt:lpstr>مفهوم روایی: مقدار سنجيده شده چه ميزان به واقعيت نزديك است؟  </vt:lpstr>
      <vt:lpstr>دسته بندی های مختلف ابعاد روایی</vt:lpstr>
      <vt:lpstr>  بحث اعتبار در بین علوم</vt:lpstr>
      <vt:lpstr>تاریچه ای از تست هوش</vt:lpstr>
      <vt:lpstr>مقایسه کوتاهی از لحاظ زمانی با کشف اندازه گیری چگالی</vt:lpstr>
      <vt:lpstr>دسته بندی های مختلف ابعاد روایی: کتاب تئوری روان سنجی</vt:lpstr>
      <vt:lpstr>دسته بندی های مختلف روایی: کتاب  روش های پیمایش در پزشکی اجتماعی</vt:lpstr>
      <vt:lpstr>دسته بندی های مختلف روایی: کتاب  روش های اعتیاد پژوهی</vt:lpstr>
      <vt:lpstr>دسته بندی های مختلف روایی: سازه کتاب تئوری روان سنجی</vt:lpstr>
      <vt:lpstr>دسته بندی های مختلف روایی: پیش بین  کتاب تئوری روان سنجی</vt:lpstr>
      <vt:lpstr>دسته بندی های مختلف روایی: محتوا کتاب تئوری روان سنجی</vt:lpstr>
      <vt:lpstr>دسته بندی های مختلف روایی: کتاب  روش های پیمایش در پزشکی اجتماعی</vt:lpstr>
      <vt:lpstr>دسته بندی های مختلف روایی: کتاب  روش های پیمایش در پزشکی اجتماعی</vt:lpstr>
      <vt:lpstr>دسته بندی های مختلف روایی: کتاب  روش های پیمایش در پزشکی اجتماعی</vt:lpstr>
      <vt:lpstr>دسته بندی های مختلف روایی: کتاب  روش های پیمایش در پزشکی اجتماعی</vt:lpstr>
      <vt:lpstr>روایی پاسخگویی یا حساسیت به تغییرات</vt:lpstr>
      <vt:lpstr>شاخص های روایی پاسخ گویی</vt:lpstr>
      <vt:lpstr>تحلیل گویه</vt:lpstr>
      <vt:lpstr>شاخص های تحلیل گویه ها</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روایی و ابعاد مختلف آن</dc:title>
  <dc:creator>amir</dc:creator>
  <cp:lastModifiedBy>mr-hoseini</cp:lastModifiedBy>
  <cp:revision>126</cp:revision>
  <dcterms:created xsi:type="dcterms:W3CDTF">2019-05-27T08:08:48Z</dcterms:created>
  <dcterms:modified xsi:type="dcterms:W3CDTF">2026-05-20T06:03:41Z</dcterms:modified>
</cp:coreProperties>
</file>